
<file path=[Content_Types].xml><?xml version="1.0" encoding="utf-8"?>
<Types xmlns="http://schemas.openxmlformats.org/package/2006/content-types">
  <Default Extension="svg" ContentType="image/svg+xml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2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en-GB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 /><Relationship Id="rId32" Type="http://schemas.openxmlformats.org/officeDocument/2006/relationships/tableStyles" Target="tableStyles.xml" /><Relationship Id="rId33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791835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11636236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en-GB"/>
              <a:t>10/30/2013</a:t>
            </a:fld>
            <a:endParaRPr lang="en-GB"/>
          </a:p>
        </p:txBody>
      </p:sp>
      <p:sp>
        <p:nvSpPr>
          <p:cNvPr id="663917429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GB"/>
          </a:p>
        </p:txBody>
      </p:sp>
      <p:sp>
        <p:nvSpPr>
          <p:cNvPr id="10250709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958645579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22818424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en-GB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074149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620631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70234169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6999B8-B6B4-4561-A3CD-BBCDAB9FC9D9}" type="slidenum">
              <a:rPr lang="en-GB"/>
              <a:t>1</a:t>
            </a:fld>
            <a:endParaRPr lang="en-GB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1283531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200271230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10985696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F10313D-B605-2DF5-25DB-245FDD208AAE}" type="slidenum">
              <a:rPr lang="en-GB"/>
              <a:t/>
            </a:fld>
            <a:endParaRPr lang="en-GB"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2410888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7528035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79609150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0599497-BBF7-D3B5-DE47-451468BC3624}" type="slidenum">
              <a:rPr lang="en-GB"/>
              <a:t/>
            </a:fld>
            <a:endParaRPr lang="en-GB"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2283759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3553860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83126055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D64155B-142B-D5E1-DB71-016EB0ABD1A3}" type="slidenum">
              <a:rPr lang="en-GB"/>
              <a:t/>
            </a:fld>
            <a:endParaRPr lang="en-GB"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3146225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20058280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49932686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5CC8FE-8292-CA6F-46DF-16476E6AA2D6}" type="slidenum">
              <a:rPr lang="en-GB"/>
              <a:t/>
            </a:fld>
            <a:endParaRPr lang="en-GB"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3136879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82796501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7449387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3687C39-BCC9-0BE5-AE8B-F0CF912C43A4}" type="slidenum">
              <a:rPr lang="en-GB"/>
              <a:t/>
            </a:fld>
            <a:endParaRPr lang="en-GB"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6048935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5980284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50160947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175A2F0-8CC9-5EA1-A58D-266E03E3AEEB}" type="slidenum">
              <a:rPr lang="en-GB"/>
              <a:t/>
            </a:fld>
            <a:endParaRPr lang="en-GB"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0372040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57210200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38787808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2766CC-2517-C84D-DEA7-7CD51E702C4E}" type="slidenum">
              <a:rPr lang="en-GB"/>
              <a:t/>
            </a:fld>
            <a:endParaRPr lang="en-GB"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9386817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96545086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5643951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E804AF9-D4D1-9886-9DC4-12A7ED5454F0}" type="slidenum">
              <a:rPr lang="en-GB"/>
              <a:t/>
            </a:fld>
            <a:endParaRPr lang="en-GB"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809596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939237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96576358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36E7813-61D0-2EFF-BA4A-7AF3082FC6DF}" type="slidenum">
              <a:rPr lang="en-GB"/>
              <a:t/>
            </a:fld>
            <a:endParaRPr lang="en-GB"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8500566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9566244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84201618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C093815-6C82-1B9C-15E5-DE57799F9790}" type="slidenum">
              <a:rPr lang="en-GB"/>
              <a:t/>
            </a:fld>
            <a:endParaRPr lang="en-GB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3654520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5609161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00949893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F716EF2-27A9-0794-389F-A41062A599CA}" type="slidenum">
              <a:rPr lang="en-GB"/>
              <a:t/>
            </a:fld>
            <a:endParaRPr lang="en-GB"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4781461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44319919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62880488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F4E24F-3BCA-118E-F986-A863FB196DD9}" type="slidenum">
              <a:rPr lang="en-GB"/>
              <a:t/>
            </a:fld>
            <a:endParaRPr lang="en-GB"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6554894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96590636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25312784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8BEF319-8D65-9A36-8452-165A1E0B8C4B}" type="slidenum">
              <a:rPr lang="en-GB"/>
              <a:t/>
            </a:fld>
            <a:endParaRPr lang="en-GB"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674532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49069648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45475234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C9AEF26-8A7F-E951-5B50-B6F82C009852}" type="slidenum">
              <a:rPr lang="en-GB"/>
              <a:t/>
            </a:fld>
            <a:endParaRPr lang="en-GB"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670916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918636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76236126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C109F6B-55FD-A239-AA33-3DC98881C151}" type="slidenum">
              <a:rPr lang="en-GB"/>
              <a:t/>
            </a:fld>
            <a:endParaRPr lang="en-GB"/>
          </a:p>
        </p:txBody>
      </p:sp>
    </p:spTree>
  </p:cSld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7501631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94860825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40651057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FC3D0C6-4CE2-99FB-A3BC-F2B286295255}" type="slidenum">
              <a:rPr lang="en-GB"/>
              <a:t/>
            </a:fld>
            <a:endParaRPr lang="en-GB"/>
          </a:p>
        </p:txBody>
      </p:sp>
    </p:spTree>
  </p:cSld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640628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41580246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30741669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8542AD0-65BA-A5C3-7F66-CF26A857AD31}" type="slidenum">
              <a:rPr lang="en-GB"/>
              <a:t/>
            </a:fld>
            <a:endParaRPr lang="en-GB"/>
          </a:p>
        </p:txBody>
      </p:sp>
    </p:spTree>
  </p:cSld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790213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11383893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19823455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F350E1E-11D8-5EBE-3BA9-B6261B6E8522}" type="slidenum">
              <a:rPr lang="en-GB"/>
              <a:t/>
            </a:fld>
            <a:endParaRPr lang="en-GB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1164790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57472017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30078023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F604196-BCCA-14FA-E890-680C360A334D}" type="slidenum">
              <a:rPr lang="en-GB"/>
              <a:t/>
            </a:fld>
            <a:endParaRPr lang="en-GB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3256291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79768733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590153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7C38DAE-615C-1FD8-7796-6651CF65A0AD}" type="slidenum">
              <a:rPr lang="en-GB"/>
              <a:t/>
            </a:fld>
            <a:endParaRPr lang="en-GB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503810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213999173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71298468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EBE582A-4F3C-687E-E6F2-572E5F52FC6E}" type="slidenum">
              <a:rPr lang="en-GB"/>
              <a:t/>
            </a:fld>
            <a:endParaRPr lang="en-GB"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005309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4755012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6107333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62F6DA8-7432-DF29-7DD1-0BEA19E6D777}" type="slidenum">
              <a:rPr lang="en-GB"/>
              <a:t/>
            </a:fld>
            <a:endParaRPr lang="en-GB"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1098644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78463968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2638477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759D0D7-6F23-23B1-268D-62CE120BCB25}" type="slidenum">
              <a:rPr lang="en-GB"/>
              <a:t/>
            </a:fld>
            <a:endParaRPr lang="en-GB"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4972649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84764422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51330294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DC90041-D5C6-704C-2DCC-6B8E6E328320}" type="slidenum">
              <a:rPr lang="en-GB"/>
              <a:t/>
            </a:fld>
            <a:endParaRPr lang="en-GB"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3007039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8230527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8560453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D307F71-8329-F622-17E5-F52BB057D17E}" type="slidenum">
              <a:rPr lang="en-GB"/>
              <a:t/>
            </a:fld>
            <a:endParaRPr lang="en-GB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9590696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72773499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 lang="en-GB"/>
          </a:p>
        </p:txBody>
      </p:sp>
      <p:sp>
        <p:nvSpPr>
          <p:cNvPr id="196350911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07/05/2026</a:t>
            </a:fld>
            <a:endParaRPr lang="en-GB"/>
          </a:p>
        </p:txBody>
      </p:sp>
      <p:sp>
        <p:nvSpPr>
          <p:cNvPr id="200430945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399936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26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672550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2036570998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23374078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07/05/2026</a:t>
            </a:fld>
            <a:endParaRPr lang="en-GB"/>
          </a:p>
        </p:txBody>
      </p:sp>
      <p:sp>
        <p:nvSpPr>
          <p:cNvPr id="67172203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8926187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&lt;#&gt;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3211138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413952400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35120531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07/05/2026</a:t>
            </a:fld>
            <a:endParaRPr lang="en-GB"/>
          </a:p>
        </p:txBody>
      </p:sp>
      <p:sp>
        <p:nvSpPr>
          <p:cNvPr id="147411891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46940902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&lt;#&gt;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205385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57132143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01241695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07/05/2026</a:t>
            </a:fld>
            <a:endParaRPr lang="en-GB"/>
          </a:p>
        </p:txBody>
      </p:sp>
      <p:sp>
        <p:nvSpPr>
          <p:cNvPr id="58222766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23613310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&lt;#&gt;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2109380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8796750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202664111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07/05/2026</a:t>
            </a:fld>
            <a:endParaRPr lang="en-GB"/>
          </a:p>
        </p:txBody>
      </p:sp>
      <p:sp>
        <p:nvSpPr>
          <p:cNvPr id="45154268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3628707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&lt;#&gt;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439316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205636268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97927176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201838619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07/05/2026</a:t>
            </a:fld>
            <a:endParaRPr lang="en-GB"/>
          </a:p>
        </p:txBody>
      </p:sp>
      <p:sp>
        <p:nvSpPr>
          <p:cNvPr id="41551383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349690864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&lt;#&gt;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285819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3758939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2088737633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395501994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12057309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669350761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07/05/2026</a:t>
            </a:fld>
            <a:endParaRPr lang="en-GB"/>
          </a:p>
        </p:txBody>
      </p:sp>
      <p:sp>
        <p:nvSpPr>
          <p:cNvPr id="2130050872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91039154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&lt;#&gt;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595903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58445200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07/05/2026</a:t>
            </a:fld>
            <a:endParaRPr lang="en-GB"/>
          </a:p>
        </p:txBody>
      </p:sp>
      <p:sp>
        <p:nvSpPr>
          <p:cNvPr id="1224993145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77176053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&lt;#&gt;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6193420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07/05/2026</a:t>
            </a:fld>
            <a:endParaRPr lang="en-GB"/>
          </a:p>
        </p:txBody>
      </p:sp>
      <p:sp>
        <p:nvSpPr>
          <p:cNvPr id="5353085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73127219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&lt;#&gt;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5571419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075601860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477271205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982968166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07/05/2026</a:t>
            </a:fld>
            <a:endParaRPr lang="en-GB"/>
          </a:p>
        </p:txBody>
      </p:sp>
      <p:sp>
        <p:nvSpPr>
          <p:cNvPr id="83353607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04971282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&lt;#&gt;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5203851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212084905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Click icon to add picture</a:t>
            </a:r>
            <a:endParaRPr lang="en-GB"/>
          </a:p>
        </p:txBody>
      </p:sp>
      <p:sp>
        <p:nvSpPr>
          <p:cNvPr id="104428795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842070562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07/05/2026</a:t>
            </a:fld>
            <a:endParaRPr lang="en-GB"/>
          </a:p>
        </p:txBody>
      </p:sp>
      <p:sp>
        <p:nvSpPr>
          <p:cNvPr id="161311183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44757272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&lt;#&gt;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762924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567393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68932990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en-GB"/>
              <a:t>07/05/2026</a:t>
            </a:fld>
            <a:endParaRPr lang="en-GB"/>
          </a:p>
        </p:txBody>
      </p:sp>
      <p:sp>
        <p:nvSpPr>
          <p:cNvPr id="164544816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322442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GB"/>
              <a:t>26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7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2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8.png"/><Relationship Id="rId9" Type="http://schemas.openxmlformats.org/officeDocument/2006/relationships/image" Target="../media/image40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40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media1.svg"/><Relationship Id="rId7" Type="http://schemas.openxmlformats.org/officeDocument/2006/relationships/image" Target="../media/image4.jp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Relationship Id="rId4" Type="http://schemas.openxmlformats.org/officeDocument/2006/relationships/image" Target="../media/image1.png"/><Relationship Id="rId5" Type="http://schemas.openxmlformats.org/officeDocument/2006/relationships/image" Target="../media/image43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55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Relationship Id="rId4" Type="http://schemas.openxmlformats.org/officeDocument/2006/relationships/image" Target="../media/image1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55.png"/><Relationship Id="rId15" Type="http://schemas.openxmlformats.org/officeDocument/2006/relationships/image" Target="../media/image48.png"/><Relationship Id="rId16" Type="http://schemas.openxmlformats.org/officeDocument/2006/relationships/image" Target="../media/image49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0.png"/><Relationship Id="rId10" Type="http://schemas.openxmlformats.org/officeDocument/2006/relationships/image" Target="../media/image53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0.png"/><Relationship Id="rId10" Type="http://schemas.openxmlformats.org/officeDocument/2006/relationships/image" Target="../media/image53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5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5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6" Type="http://schemas.openxmlformats.org/officeDocument/2006/relationships/image" Target="../media/image10.png"/><Relationship Id="rId7" Type="http://schemas.openxmlformats.org/officeDocument/2006/relationships/image" Target="../media/image4.jp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2541918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23180411" name=""/>
          <p:cNvGrpSpPr/>
          <p:nvPr/>
        </p:nvGrpSpPr>
        <p:grpSpPr bwMode="auto">
          <a:xfrm flipH="0" flipV="0">
            <a:off x="51183" y="99495"/>
            <a:ext cx="1890160" cy="512115"/>
            <a:chOff x="0" y="0"/>
            <a:chExt cx="1890160" cy="512115"/>
          </a:xfrm>
        </p:grpSpPr>
        <p:sp>
          <p:nvSpPr>
            <p:cNvPr id="207331853" name=""/>
            <p:cNvSpPr txBox="1"/>
            <p:nvPr/>
          </p:nvSpPr>
          <p:spPr bwMode="auto">
            <a:xfrm rot="0" flipH="0" flipV="0">
              <a:off x="36650" y="0"/>
              <a:ext cx="1852225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638214953" name=""/>
            <p:cNvSpPr txBox="1"/>
            <p:nvPr/>
          </p:nvSpPr>
          <p:spPr bwMode="auto">
            <a:xfrm rot="0" flipH="0" flipV="0">
              <a:off x="0" y="115515"/>
              <a:ext cx="1890160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grpSp>
        <p:nvGrpSpPr>
          <p:cNvPr id="1613292157" name=""/>
          <p:cNvGrpSpPr/>
          <p:nvPr/>
        </p:nvGrpSpPr>
        <p:grpSpPr bwMode="auto">
          <a:xfrm flipH="0" flipV="0">
            <a:off x="2142474" y="224546"/>
            <a:ext cx="9811941" cy="3396974"/>
            <a:chOff x="0" y="0"/>
            <a:chExt cx="9811941" cy="3396974"/>
          </a:xfrm>
        </p:grpSpPr>
        <p:pic>
          <p:nvPicPr>
            <p:cNvPr id="638024134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6525"/>
              <a:ext cx="9802278" cy="3390448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333704364" name=""/>
            <p:cNvGrpSpPr/>
            <p:nvPr/>
          </p:nvGrpSpPr>
          <p:grpSpPr bwMode="auto">
            <a:xfrm flipH="0" flipV="0">
              <a:off x="0" y="0"/>
              <a:ext cx="9811941" cy="3384365"/>
              <a:chOff x="0" y="0"/>
              <a:chExt cx="9811941" cy="3384365"/>
            </a:xfrm>
          </p:grpSpPr>
          <p:sp>
            <p:nvSpPr>
              <p:cNvPr id="1656482181" name=""/>
              <p:cNvSpPr/>
              <p:nvPr/>
            </p:nvSpPr>
            <p:spPr bwMode="auto">
              <a:xfrm rot="0" flipH="0" flipV="0">
                <a:off x="9662" y="0"/>
                <a:ext cx="9802278" cy="3371122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1910860824" name=""/>
              <p:cNvSpPr/>
              <p:nvPr/>
            </p:nvSpPr>
            <p:spPr bwMode="auto">
              <a:xfrm rot="0" flipH="0" flipV="0">
                <a:off x="0" y="13244"/>
                <a:ext cx="9802277" cy="3371121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890345659" name=""/>
            <p:cNvSpPr/>
            <p:nvPr/>
          </p:nvSpPr>
          <p:spPr bwMode="auto">
            <a:xfrm rot="0" flipH="0" flipV="0">
              <a:off x="258515" y="997406"/>
              <a:ext cx="6673983" cy="1299387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3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􁒮</a:t>
              </a:r>
              <a:r>
                <a:rPr lang="fr-FR" sz="3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</a:t>
              </a:r>
              <a:r>
                <a:rPr lang="fr-FR" sz="3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Présentation de Projet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Arial"/>
                  <a:ea typeface="Arial"/>
                  <a:cs typeface="Arial"/>
                </a:rPr>
                <a:t>Groupe</a:t>
              </a:r>
              <a:r>
                <a:rPr lang="fr-FR" sz="1600" b="0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Arial"/>
                  <a:ea typeface="Arial"/>
                  <a:cs typeface="Arial"/>
                </a:rPr>
                <a:t> William ; Evan ; Axel</a:t>
              </a:r>
              <a:endParaRPr sz="1600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sp>
        <p:nvSpPr>
          <p:cNvPr id="293678800" name=""/>
          <p:cNvSpPr txBox="1"/>
          <p:nvPr/>
        </p:nvSpPr>
        <p:spPr bwMode="auto">
          <a:xfrm rot="0" flipH="0" flipV="0">
            <a:off x="49408" y="1920811"/>
            <a:ext cx="1870584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852835350" name=""/>
          <p:cNvSpPr txBox="1"/>
          <p:nvPr/>
        </p:nvSpPr>
        <p:spPr bwMode="auto">
          <a:xfrm rot="0" flipH="0" flipV="0">
            <a:off x="49408" y="2165011"/>
            <a:ext cx="187742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8554219" name=""/>
          <p:cNvSpPr txBox="1"/>
          <p:nvPr/>
        </p:nvSpPr>
        <p:spPr bwMode="auto">
          <a:xfrm rot="0" flipH="0" flipV="0">
            <a:off x="49408" y="2409211"/>
            <a:ext cx="187454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793445565" name=""/>
          <p:cNvSpPr txBox="1"/>
          <p:nvPr/>
        </p:nvSpPr>
        <p:spPr bwMode="auto">
          <a:xfrm rot="0" flipH="0" flipV="0">
            <a:off x="-32124" y="1676611"/>
            <a:ext cx="1870942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489215182" name=""/>
          <p:cNvSpPr txBox="1"/>
          <p:nvPr/>
        </p:nvSpPr>
        <p:spPr bwMode="auto">
          <a:xfrm rot="0" flipH="0" flipV="0">
            <a:off x="48329" y="891094"/>
            <a:ext cx="187526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351583603" name=""/>
          <p:cNvSpPr txBox="1"/>
          <p:nvPr/>
        </p:nvSpPr>
        <p:spPr bwMode="auto">
          <a:xfrm rot="0" flipH="0" flipV="0">
            <a:off x="48329" y="1135294"/>
            <a:ext cx="18720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026078635" name=""/>
          <p:cNvSpPr txBox="1"/>
          <p:nvPr/>
        </p:nvSpPr>
        <p:spPr bwMode="auto">
          <a:xfrm rot="0" flipH="0" flipV="0">
            <a:off x="48329" y="1379494"/>
            <a:ext cx="18731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57790433" name=""/>
          <p:cNvSpPr txBox="1"/>
          <p:nvPr/>
        </p:nvSpPr>
        <p:spPr bwMode="auto">
          <a:xfrm rot="0" flipH="0" flipV="0">
            <a:off x="-33203" y="646894"/>
            <a:ext cx="187598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442791456" name=""/>
          <p:cNvSpPr txBox="1"/>
          <p:nvPr/>
        </p:nvSpPr>
        <p:spPr bwMode="auto">
          <a:xfrm rot="0" flipH="0" flipV="0">
            <a:off x="3558" y="510677"/>
            <a:ext cx="18921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01/25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6511378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49234651" name=""/>
          <p:cNvGrpSpPr/>
          <p:nvPr/>
        </p:nvGrpSpPr>
        <p:grpSpPr bwMode="auto">
          <a:xfrm flipH="0" flipV="0">
            <a:off x="2142474" y="-753019"/>
            <a:ext cx="3774150" cy="1306641"/>
            <a:chOff x="0" y="0"/>
            <a:chExt cx="3774150" cy="1306641"/>
          </a:xfrm>
        </p:grpSpPr>
        <p:pic>
          <p:nvPicPr>
            <p:cNvPr id="175987961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1191517819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1961348825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1007131138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958302001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William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1702441992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507363674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719098407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pic>
        <p:nvPicPr>
          <p:cNvPr id="1698901629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8584085" y="7482249"/>
            <a:ext cx="1313101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1200642227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871160" y="7482249"/>
            <a:ext cx="1795428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358957317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8792743" y="7482249"/>
            <a:ext cx="1158680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1528250816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7202957" y="6920915"/>
            <a:ext cx="3179572" cy="2877156"/>
          </a:xfrm>
          <a:prstGeom prst="snip1Rect">
            <a:avLst>
              <a:gd name="adj" fmla="val 16667"/>
            </a:avLst>
          </a:prstGeom>
        </p:spPr>
      </p:pic>
      <p:pic>
        <p:nvPicPr>
          <p:cNvPr id="1167324469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8023275" y="-9919733"/>
            <a:ext cx="4106437" cy="7017114"/>
          </a:xfrm>
          <a:prstGeom prst="snip1Rect">
            <a:avLst>
              <a:gd name="adj" fmla="val 16667"/>
            </a:avLst>
          </a:prstGeom>
        </p:spPr>
      </p:pic>
      <p:pic>
        <p:nvPicPr>
          <p:cNvPr id="39522183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8014551" y="-2902618"/>
            <a:ext cx="2959763" cy="1452893"/>
          </a:xfrm>
          <a:prstGeom prst="snip1Rect">
            <a:avLst>
              <a:gd name="adj" fmla="val 16667"/>
            </a:avLst>
          </a:prstGeom>
        </p:spPr>
      </p:pic>
      <p:pic>
        <p:nvPicPr>
          <p:cNvPr id="1957360067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1996623" y="1503258"/>
            <a:ext cx="5785435" cy="5081691"/>
          </a:xfrm>
          <a:prstGeom prst="snip1Rect">
            <a:avLst>
              <a:gd name="adj" fmla="val 16667"/>
            </a:avLst>
          </a:prstGeom>
        </p:spPr>
      </p:pic>
      <p:sp>
        <p:nvSpPr>
          <p:cNvPr id="1486638850" name=""/>
          <p:cNvSpPr/>
          <p:nvPr/>
        </p:nvSpPr>
        <p:spPr bwMode="auto">
          <a:xfrm rot="0" flipH="0" flipV="0">
            <a:off x="258046" y="6087552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1609469369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567116018" name=""/>
          <p:cNvSpPr/>
          <p:nvPr/>
        </p:nvSpPr>
        <p:spPr bwMode="auto">
          <a:xfrm rot="0" flipH="0" flipV="0">
            <a:off x="1996623" y="676708"/>
            <a:ext cx="2089613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Activités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activite.php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pic>
        <p:nvPicPr>
          <p:cNvPr id="1067502008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6853360" y="-556599"/>
            <a:ext cx="5390088" cy="2775541"/>
          </a:xfrm>
          <a:prstGeom prst="roundRect">
            <a:avLst>
              <a:gd name="adj" fmla="val 4766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09729150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11704742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62747982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278257682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39786821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795605260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111642102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552881515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272114355" name=""/>
          <p:cNvSpPr txBox="1"/>
          <p:nvPr/>
        </p:nvSpPr>
        <p:spPr bwMode="auto">
          <a:xfrm rot="0" flipH="0" flipV="0">
            <a:off x="3557" y="510676"/>
            <a:ext cx="18932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10/25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4153030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12148948" name=""/>
          <p:cNvGrpSpPr/>
          <p:nvPr/>
        </p:nvGrpSpPr>
        <p:grpSpPr bwMode="auto">
          <a:xfrm flipH="0" flipV="0">
            <a:off x="2142474" y="-753019"/>
            <a:ext cx="3774150" cy="1306641"/>
            <a:chOff x="0" y="0"/>
            <a:chExt cx="3774150" cy="1306641"/>
          </a:xfrm>
        </p:grpSpPr>
        <p:pic>
          <p:nvPicPr>
            <p:cNvPr id="1985745625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2006595605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1106709495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1138019031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1012139878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William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1514221863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344626832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475423756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pic>
        <p:nvPicPr>
          <p:cNvPr id="71507421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763810" y="6549345"/>
            <a:ext cx="550334" cy="1265026"/>
          </a:xfrm>
          <a:prstGeom prst="snip1Rect">
            <a:avLst>
              <a:gd name="adj" fmla="val 16667"/>
            </a:avLst>
          </a:prstGeom>
        </p:spPr>
      </p:pic>
      <p:pic>
        <p:nvPicPr>
          <p:cNvPr id="635028794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39034" y="6549345"/>
            <a:ext cx="752482" cy="1265026"/>
          </a:xfrm>
          <a:prstGeom prst="snip1Rect">
            <a:avLst>
              <a:gd name="adj" fmla="val 16667"/>
            </a:avLst>
          </a:prstGeom>
        </p:spPr>
      </p:pic>
      <p:pic>
        <p:nvPicPr>
          <p:cNvPr id="262892023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972468" y="6549345"/>
            <a:ext cx="485614" cy="1265026"/>
          </a:xfrm>
          <a:prstGeom prst="snip1Rect">
            <a:avLst>
              <a:gd name="adj" fmla="val 16667"/>
            </a:avLst>
          </a:prstGeom>
        </p:spPr>
      </p:pic>
      <p:pic>
        <p:nvPicPr>
          <p:cNvPr id="141303008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4505878" y="145721"/>
            <a:ext cx="7262404" cy="6571661"/>
          </a:xfrm>
          <a:prstGeom prst="snip1Rect">
            <a:avLst>
              <a:gd name="adj" fmla="val 16667"/>
            </a:avLst>
          </a:prstGeom>
        </p:spPr>
      </p:pic>
      <p:pic>
        <p:nvPicPr>
          <p:cNvPr id="1813312040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12423118" y="5194391"/>
            <a:ext cx="1664056" cy="1461639"/>
          </a:xfrm>
          <a:prstGeom prst="snip1Rect">
            <a:avLst>
              <a:gd name="adj" fmla="val 16667"/>
            </a:avLst>
          </a:prstGeom>
        </p:spPr>
      </p:pic>
      <p:sp>
        <p:nvSpPr>
          <p:cNvPr id="1251224264" name=""/>
          <p:cNvSpPr/>
          <p:nvPr/>
        </p:nvSpPr>
        <p:spPr bwMode="auto">
          <a:xfrm rot="0" flipH="0" flipV="0">
            <a:off x="258046" y="6087552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659162796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886043037" name=""/>
          <p:cNvSpPr/>
          <p:nvPr/>
        </p:nvSpPr>
        <p:spPr bwMode="auto">
          <a:xfrm rot="0" flipH="0" flipV="0">
            <a:off x="1996623" y="676708"/>
            <a:ext cx="2089613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Theming avec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custom.css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sp>
        <p:nvSpPr>
          <p:cNvPr id="721669834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773515077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774790783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389528352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230479972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199611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934451197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739100608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381744759" name=""/>
          <p:cNvSpPr txBox="1"/>
          <p:nvPr/>
        </p:nvSpPr>
        <p:spPr bwMode="auto">
          <a:xfrm rot="0" flipH="0" flipV="0">
            <a:off x="3557" y="510676"/>
            <a:ext cx="18932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11/25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7257608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48513623" name=""/>
          <p:cNvGrpSpPr/>
          <p:nvPr/>
        </p:nvGrpSpPr>
        <p:grpSpPr bwMode="auto">
          <a:xfrm flipH="0" flipV="0">
            <a:off x="2142474" y="-753019"/>
            <a:ext cx="3774150" cy="1306641"/>
            <a:chOff x="0" y="0"/>
            <a:chExt cx="3774150" cy="1306641"/>
          </a:xfrm>
        </p:grpSpPr>
        <p:pic>
          <p:nvPicPr>
            <p:cNvPr id="865741516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1037856702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2015857053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803254219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1024193657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William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1982523386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879925634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355745121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pic>
        <p:nvPicPr>
          <p:cNvPr id="1063460696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3419486" y="-127890"/>
            <a:ext cx="4150894" cy="9541459"/>
          </a:xfrm>
          <a:prstGeom prst="snip1Rect">
            <a:avLst>
              <a:gd name="adj" fmla="val 9578"/>
            </a:avLst>
          </a:prstGeom>
        </p:spPr>
      </p:pic>
      <p:pic>
        <p:nvPicPr>
          <p:cNvPr id="1060320255" name=""/>
          <p:cNvPicPr>
            <a:picLocks noChangeAspect="1"/>
          </p:cNvPicPr>
          <p:nvPr/>
        </p:nvPicPr>
        <p:blipFill>
          <a:blip r:embed="rId5"/>
          <a:srcRect l="0" t="3134" r="0" b="0"/>
          <a:stretch/>
        </p:blipFill>
        <p:spPr bwMode="auto">
          <a:xfrm flipH="0" flipV="0">
            <a:off x="7879437" y="4259617"/>
            <a:ext cx="4133750" cy="6731597"/>
          </a:xfrm>
          <a:prstGeom prst="snip1Rect">
            <a:avLst>
              <a:gd name="adj" fmla="val 16667"/>
            </a:avLst>
          </a:prstGeom>
        </p:spPr>
      </p:pic>
      <p:pic>
        <p:nvPicPr>
          <p:cNvPr id="195894700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407673" y="6851940"/>
            <a:ext cx="1304764" cy="3398912"/>
          </a:xfrm>
          <a:prstGeom prst="snip1Rect">
            <a:avLst>
              <a:gd name="adj" fmla="val 16667"/>
            </a:avLst>
          </a:prstGeom>
        </p:spPr>
      </p:pic>
      <p:pic>
        <p:nvPicPr>
          <p:cNvPr id="2102236040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12389609" y="5328986"/>
            <a:ext cx="1534329" cy="1388395"/>
          </a:xfrm>
          <a:prstGeom prst="snip1Rect">
            <a:avLst>
              <a:gd name="adj" fmla="val 16667"/>
            </a:avLst>
          </a:prstGeom>
        </p:spPr>
      </p:pic>
      <p:sp>
        <p:nvSpPr>
          <p:cNvPr id="952622221" name=""/>
          <p:cNvSpPr/>
          <p:nvPr/>
        </p:nvSpPr>
        <p:spPr bwMode="auto">
          <a:xfrm rot="0" flipH="0" flipV="0">
            <a:off x="258046" y="6717382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1434377457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435102265" name=""/>
          <p:cNvSpPr/>
          <p:nvPr/>
        </p:nvSpPr>
        <p:spPr bwMode="auto">
          <a:xfrm rot="0" flipH="0" flipV="0">
            <a:off x="1996623" y="676708"/>
            <a:ext cx="1355595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Theming avec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custom.css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pic>
        <p:nvPicPr>
          <p:cNvPr id="51679777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5628615" y="312965"/>
            <a:ext cx="4874463" cy="257857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55636507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8521586" y="120750"/>
            <a:ext cx="2202063" cy="1528538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9486962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10012990" y="-32580"/>
            <a:ext cx="2449889" cy="1626917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5831481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7678175" y="2647336"/>
            <a:ext cx="4455584" cy="1749613"/>
          </a:xfrm>
          <a:prstGeom prst="roundRect">
            <a:avLst>
              <a:gd name="adj" fmla="val 16667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4139660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91140319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50455968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384723057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931697560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04614883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956600313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087335167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68029763" name=""/>
          <p:cNvSpPr txBox="1"/>
          <p:nvPr/>
        </p:nvSpPr>
        <p:spPr bwMode="auto">
          <a:xfrm rot="0" flipH="0" flipV="0">
            <a:off x="3557" y="510676"/>
            <a:ext cx="189398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12/25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8532456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95324026" name=""/>
          <p:cNvGrpSpPr/>
          <p:nvPr/>
        </p:nvGrpSpPr>
        <p:grpSpPr bwMode="auto">
          <a:xfrm flipH="0" flipV="0">
            <a:off x="2142474" y="-753019"/>
            <a:ext cx="3774150" cy="1306641"/>
            <a:chOff x="0" y="0"/>
            <a:chExt cx="3774150" cy="1306641"/>
          </a:xfrm>
        </p:grpSpPr>
        <p:pic>
          <p:nvPicPr>
            <p:cNvPr id="520533014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587896498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1664051042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1880401591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1445400297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William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1716642109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535022866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761899672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pic>
        <p:nvPicPr>
          <p:cNvPr id="683226678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3419486" y="-2806796"/>
            <a:ext cx="4150894" cy="9541459"/>
          </a:xfrm>
          <a:prstGeom prst="snip1Rect">
            <a:avLst>
              <a:gd name="adj" fmla="val 9578"/>
            </a:avLst>
          </a:prstGeom>
        </p:spPr>
      </p:pic>
      <p:pic>
        <p:nvPicPr>
          <p:cNvPr id="655811813" name=""/>
          <p:cNvPicPr>
            <a:picLocks noChangeAspect="1"/>
          </p:cNvPicPr>
          <p:nvPr/>
        </p:nvPicPr>
        <p:blipFill>
          <a:blip r:embed="rId5"/>
          <a:srcRect l="0" t="3134" r="0" b="0"/>
          <a:stretch/>
        </p:blipFill>
        <p:spPr bwMode="auto">
          <a:xfrm flipH="0" flipV="0">
            <a:off x="7879437" y="62664"/>
            <a:ext cx="4133750" cy="6731597"/>
          </a:xfrm>
          <a:prstGeom prst="snip1Rect">
            <a:avLst>
              <a:gd name="adj" fmla="val 16667"/>
            </a:avLst>
          </a:prstGeom>
        </p:spPr>
      </p:pic>
      <p:pic>
        <p:nvPicPr>
          <p:cNvPr id="1289899795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407673" y="6851940"/>
            <a:ext cx="1304764" cy="3398912"/>
          </a:xfrm>
          <a:prstGeom prst="snip1Rect">
            <a:avLst>
              <a:gd name="adj" fmla="val 16667"/>
            </a:avLst>
          </a:prstGeom>
        </p:spPr>
      </p:pic>
      <p:sp>
        <p:nvSpPr>
          <p:cNvPr id="1184245288" name=""/>
          <p:cNvSpPr/>
          <p:nvPr/>
        </p:nvSpPr>
        <p:spPr bwMode="auto">
          <a:xfrm rot="0" flipH="0" flipV="0">
            <a:off x="258046" y="6717382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2127809688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187341745" name=""/>
          <p:cNvSpPr/>
          <p:nvPr/>
        </p:nvSpPr>
        <p:spPr bwMode="auto">
          <a:xfrm rot="0" flipH="0" flipV="0">
            <a:off x="1996623" y="676708"/>
            <a:ext cx="1349641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Theming avec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custom.css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pic>
        <p:nvPicPr>
          <p:cNvPr id="1641059895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12461181" y="1113851"/>
            <a:ext cx="4874463" cy="257857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92983995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9946312" y="853350"/>
            <a:ext cx="2202063" cy="1528538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40588910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12256371" y="-950208"/>
            <a:ext cx="2449889" cy="1626917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84332497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12589503" y="4022508"/>
            <a:ext cx="4455584" cy="1749613"/>
          </a:xfrm>
          <a:prstGeom prst="roundRect">
            <a:avLst>
              <a:gd name="adj" fmla="val 16667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47339965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5086883" y="2891536"/>
            <a:ext cx="2671256" cy="1797879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69083227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7052031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432325179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820844587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977408184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22677971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895401974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56253738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309604917" name=""/>
          <p:cNvSpPr txBox="1"/>
          <p:nvPr/>
        </p:nvSpPr>
        <p:spPr bwMode="auto">
          <a:xfrm rot="0" flipH="0" flipV="0">
            <a:off x="3557" y="510676"/>
            <a:ext cx="189398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13/25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4799507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90042505" name=""/>
          <p:cNvGrpSpPr/>
          <p:nvPr/>
        </p:nvGrpSpPr>
        <p:grpSpPr bwMode="auto">
          <a:xfrm flipH="0" flipV="0">
            <a:off x="2142474" y="-753019"/>
            <a:ext cx="3774150" cy="1306641"/>
            <a:chOff x="0" y="0"/>
            <a:chExt cx="3774150" cy="1306641"/>
          </a:xfrm>
        </p:grpSpPr>
        <p:pic>
          <p:nvPicPr>
            <p:cNvPr id="203881615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893506817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248409468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1352914896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1169619902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William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1376872305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354359700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32436210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pic>
        <p:nvPicPr>
          <p:cNvPr id="37845164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3419486" y="-9682655"/>
            <a:ext cx="4150894" cy="9541459"/>
          </a:xfrm>
          <a:prstGeom prst="snip1Rect">
            <a:avLst>
              <a:gd name="adj" fmla="val 9578"/>
            </a:avLst>
          </a:prstGeom>
        </p:spPr>
      </p:pic>
      <p:pic>
        <p:nvPicPr>
          <p:cNvPr id="1425488872" name=""/>
          <p:cNvPicPr>
            <a:picLocks noChangeAspect="1"/>
          </p:cNvPicPr>
          <p:nvPr/>
        </p:nvPicPr>
        <p:blipFill>
          <a:blip r:embed="rId5"/>
          <a:srcRect l="0" t="3134" r="0" b="0"/>
          <a:stretch/>
        </p:blipFill>
        <p:spPr bwMode="auto">
          <a:xfrm flipH="0" flipV="0">
            <a:off x="7879437" y="-6872725"/>
            <a:ext cx="4133750" cy="6731597"/>
          </a:xfrm>
          <a:prstGeom prst="snip1Rect">
            <a:avLst>
              <a:gd name="adj" fmla="val 16667"/>
            </a:avLst>
          </a:prstGeom>
        </p:spPr>
      </p:pic>
      <p:pic>
        <p:nvPicPr>
          <p:cNvPr id="1178981675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3785938" y="111429"/>
            <a:ext cx="4328779" cy="11276471"/>
          </a:xfrm>
          <a:prstGeom prst="snip1Rect">
            <a:avLst>
              <a:gd name="adj" fmla="val 9489"/>
            </a:avLst>
          </a:prstGeom>
        </p:spPr>
      </p:pic>
      <p:sp>
        <p:nvSpPr>
          <p:cNvPr id="1346151291" name=""/>
          <p:cNvSpPr/>
          <p:nvPr/>
        </p:nvSpPr>
        <p:spPr bwMode="auto">
          <a:xfrm rot="0" flipH="0" flipV="0">
            <a:off x="258046" y="6717382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58412761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665859173" name=""/>
          <p:cNvSpPr/>
          <p:nvPr/>
        </p:nvSpPr>
        <p:spPr bwMode="auto">
          <a:xfrm rot="0" flipH="0" flipV="0">
            <a:off x="1996623" y="676708"/>
            <a:ext cx="1349641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Theming avec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custom.css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pic>
        <p:nvPicPr>
          <p:cNvPr id="1456416188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7941146" y="2174176"/>
            <a:ext cx="9006734" cy="47645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1884518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12380284" y="-1170711"/>
            <a:ext cx="2202063" cy="1528538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46723910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12708808" y="-950208"/>
            <a:ext cx="2449889" cy="1626917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90507159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12589503" y="4022508"/>
            <a:ext cx="4455584" cy="1749613"/>
          </a:xfrm>
          <a:prstGeom prst="roundRect">
            <a:avLst>
              <a:gd name="adj" fmla="val 16667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94859834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12380284" y="1739719"/>
            <a:ext cx="2671256" cy="1797879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9410375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735148762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415760448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847451401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442306534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861297978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44387841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33997653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420699085" name=""/>
          <p:cNvSpPr txBox="1"/>
          <p:nvPr/>
        </p:nvSpPr>
        <p:spPr bwMode="auto">
          <a:xfrm rot="0" flipH="0" flipV="0">
            <a:off x="3557" y="510676"/>
            <a:ext cx="189398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14/25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980445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48986236" name=""/>
          <p:cNvGrpSpPr/>
          <p:nvPr/>
        </p:nvGrpSpPr>
        <p:grpSpPr bwMode="auto">
          <a:xfrm flipH="0" flipV="0">
            <a:off x="2142474" y="-753019"/>
            <a:ext cx="3774150" cy="1306641"/>
            <a:chOff x="0" y="0"/>
            <a:chExt cx="3774150" cy="1306641"/>
          </a:xfrm>
        </p:grpSpPr>
        <p:pic>
          <p:nvPicPr>
            <p:cNvPr id="1997192491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503860544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1147443646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1338233766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1561067709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William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604901462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817310088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2118314258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pic>
        <p:nvPicPr>
          <p:cNvPr id="170707737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3785938" y="-5514274"/>
            <a:ext cx="4709779" cy="12268976"/>
          </a:xfrm>
          <a:prstGeom prst="snip1Rect">
            <a:avLst>
              <a:gd name="adj" fmla="val 9489"/>
            </a:avLst>
          </a:prstGeom>
        </p:spPr>
      </p:pic>
      <p:sp>
        <p:nvSpPr>
          <p:cNvPr id="1451078311" name=""/>
          <p:cNvSpPr/>
          <p:nvPr/>
        </p:nvSpPr>
        <p:spPr bwMode="auto">
          <a:xfrm rot="0" flipH="0" flipV="0">
            <a:off x="258046" y="7104335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1612518872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1380868552" name=""/>
          <p:cNvSpPr/>
          <p:nvPr/>
        </p:nvSpPr>
        <p:spPr bwMode="auto">
          <a:xfrm rot="0" flipH="0" flipV="0">
            <a:off x="1996623" y="676708"/>
            <a:ext cx="1349641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Theming avec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custom.css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pic>
        <p:nvPicPr>
          <p:cNvPr id="1828863770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2644114" y="2174176"/>
            <a:ext cx="9006734" cy="47645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2147872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7778740" y="24526"/>
            <a:ext cx="2604118" cy="1807620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06348084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9422583" y="586689"/>
            <a:ext cx="2709667" cy="1799429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47204228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7052573" y="3687486"/>
            <a:ext cx="3237286" cy="2178843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04920877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66896373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03673317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749872168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414216606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912122916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541402090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439369192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827621299" name=""/>
          <p:cNvSpPr txBox="1"/>
          <p:nvPr/>
        </p:nvSpPr>
        <p:spPr bwMode="auto">
          <a:xfrm rot="0" flipH="0" flipV="0">
            <a:off x="3557" y="510676"/>
            <a:ext cx="189470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15/25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3891684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33078129" name=""/>
          <p:cNvGrpSpPr/>
          <p:nvPr/>
        </p:nvGrpSpPr>
        <p:grpSpPr bwMode="auto">
          <a:xfrm flipH="0" flipV="0">
            <a:off x="2142474" y="229245"/>
            <a:ext cx="3774150" cy="1306641"/>
            <a:chOff x="0" y="0"/>
            <a:chExt cx="3774150" cy="1306641"/>
          </a:xfrm>
        </p:grpSpPr>
        <p:pic>
          <p:nvPicPr>
            <p:cNvPr id="1706054611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558359804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1327039436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1175650675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1503406522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Evan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399072219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2069022772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100280284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pic>
        <p:nvPicPr>
          <p:cNvPr id="703939039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3785938" y="-13610523"/>
            <a:ext cx="4709779" cy="12268976"/>
          </a:xfrm>
          <a:prstGeom prst="snip1Rect">
            <a:avLst>
              <a:gd name="adj" fmla="val 9489"/>
            </a:avLst>
          </a:prstGeom>
        </p:spPr>
      </p:pic>
      <p:sp>
        <p:nvSpPr>
          <p:cNvPr id="1372561793" name=""/>
          <p:cNvSpPr/>
          <p:nvPr/>
        </p:nvSpPr>
        <p:spPr bwMode="auto">
          <a:xfrm rot="0" flipH="0" flipV="0">
            <a:off x="258046" y="7104335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1199845078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pic>
        <p:nvPicPr>
          <p:cNvPr id="671717364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0488408" y="-2469832"/>
            <a:ext cx="2604118" cy="1807620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58894367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2132250" y="-1907669"/>
            <a:ext cx="2709667" cy="1799429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04562642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12567938" y="3895846"/>
            <a:ext cx="3237286" cy="2178843"/>
          </a:xfrm>
          <a:prstGeom prst="roundRect">
            <a:avLst>
              <a:gd name="adj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53252245" name=""/>
          <p:cNvSpPr/>
          <p:nvPr/>
        </p:nvSpPr>
        <p:spPr bwMode="auto">
          <a:xfrm rot="0" flipH="0" flipV="0">
            <a:off x="2140362" y="1578853"/>
            <a:ext cx="3810766" cy="1950408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Rôle(s)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Codeur ; Analyseur</a:t>
            </a: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endParaRPr sz="8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grpSp>
        <p:nvGrpSpPr>
          <p:cNvPr id="1523993578" name=""/>
          <p:cNvGrpSpPr/>
          <p:nvPr/>
        </p:nvGrpSpPr>
        <p:grpSpPr bwMode="auto">
          <a:xfrm flipH="0" flipV="0">
            <a:off x="2241912" y="2089546"/>
            <a:ext cx="3612135" cy="1316458"/>
            <a:chOff x="0" y="0"/>
            <a:chExt cx="3612135" cy="1316458"/>
          </a:xfrm>
        </p:grpSpPr>
        <p:pic>
          <p:nvPicPr>
            <p:cNvPr id="1521475380" name="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 flipH="0" flipV="0">
              <a:off x="1860905" y="685747"/>
              <a:ext cx="1751229" cy="630710"/>
            </a:xfrm>
            <a:prstGeom prst="rect">
              <a:avLst/>
            </a:prstGeom>
          </p:spPr>
        </p:pic>
        <p:pic>
          <p:nvPicPr>
            <p:cNvPr id="1289228744" name="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 flipH="0" flipV="0">
              <a:off x="0" y="0"/>
              <a:ext cx="1809690" cy="698721"/>
            </a:xfrm>
            <a:prstGeom prst="rect">
              <a:avLst/>
            </a:prstGeom>
          </p:spPr>
        </p:pic>
        <p:pic>
          <p:nvPicPr>
            <p:cNvPr id="1151288997" name="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 flipH="0" flipV="0">
              <a:off x="1860905" y="0"/>
              <a:ext cx="1751229" cy="663551"/>
            </a:xfrm>
            <a:prstGeom prst="rect">
              <a:avLst/>
            </a:prstGeom>
          </p:spPr>
        </p:pic>
        <p:pic>
          <p:nvPicPr>
            <p:cNvPr id="1801135046" name="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 flipH="0" flipV="0">
              <a:off x="0" y="768697"/>
              <a:ext cx="1809690" cy="547760"/>
            </a:xfrm>
            <a:prstGeom prst="rect">
              <a:avLst/>
            </a:prstGeom>
          </p:spPr>
        </p:pic>
      </p:grpSp>
      <p:pic>
        <p:nvPicPr>
          <p:cNvPr id="386860877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flipH="0" flipV="0">
            <a:off x="5980895" y="654441"/>
            <a:ext cx="6193005" cy="5594927"/>
          </a:xfrm>
          <a:prstGeom prst="rect">
            <a:avLst/>
          </a:prstGeom>
        </p:spPr>
      </p:pic>
      <p:sp>
        <p:nvSpPr>
          <p:cNvPr id="1485751830" name=""/>
          <p:cNvSpPr/>
          <p:nvPr/>
        </p:nvSpPr>
        <p:spPr bwMode="auto">
          <a:xfrm rot="0" flipH="0" flipV="0">
            <a:off x="6095999" y="93250"/>
            <a:ext cx="1349641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Adhérents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adherent.php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pic>
        <p:nvPicPr>
          <p:cNvPr id="102957722" name="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 flipH="0" flipV="0">
            <a:off x="403606" y="6471943"/>
            <a:ext cx="1130753" cy="632391"/>
          </a:xfrm>
          <a:prstGeom prst="rect">
            <a:avLst/>
          </a:prstGeom>
        </p:spPr>
      </p:pic>
      <p:sp>
        <p:nvSpPr>
          <p:cNvPr id="45762222" name=""/>
          <p:cNvSpPr/>
          <p:nvPr/>
        </p:nvSpPr>
        <p:spPr bwMode="auto">
          <a:xfrm rot="0" flipH="0" flipV="0">
            <a:off x="258045" y="6087551"/>
            <a:ext cx="1421873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pic>
        <p:nvPicPr>
          <p:cNvPr id="775387101" name="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 flipH="0" flipV="0">
            <a:off x="273699" y="3504628"/>
            <a:ext cx="5584164" cy="2703078"/>
          </a:xfrm>
          <a:prstGeom prst="roundRect">
            <a:avLst>
              <a:gd name="adj" fmla="val 704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70368063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30650347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388981763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80604931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319646206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362063503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892674149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7374515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144310259" name=""/>
          <p:cNvSpPr txBox="1"/>
          <p:nvPr/>
        </p:nvSpPr>
        <p:spPr bwMode="auto">
          <a:xfrm rot="0" flipH="0" flipV="0">
            <a:off x="3557" y="510676"/>
            <a:ext cx="18932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16/25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1564785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18346801" name=""/>
          <p:cNvGrpSpPr/>
          <p:nvPr/>
        </p:nvGrpSpPr>
        <p:grpSpPr bwMode="auto">
          <a:xfrm flipH="0" flipV="0">
            <a:off x="2142474" y="-723253"/>
            <a:ext cx="3774150" cy="1306641"/>
            <a:chOff x="0" y="0"/>
            <a:chExt cx="3774150" cy="1306641"/>
          </a:xfrm>
        </p:grpSpPr>
        <p:pic>
          <p:nvPicPr>
            <p:cNvPr id="1515840849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1124507032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336867624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920609015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2146173665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Evan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140818878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604811824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63917119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739466728" name=""/>
          <p:cNvSpPr/>
          <p:nvPr/>
        </p:nvSpPr>
        <p:spPr bwMode="auto">
          <a:xfrm rot="0" flipH="0" flipV="0">
            <a:off x="258046" y="7104335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691252061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1813741570" name=""/>
          <p:cNvSpPr/>
          <p:nvPr/>
        </p:nvSpPr>
        <p:spPr bwMode="auto">
          <a:xfrm rot="0" flipH="0" flipV="0">
            <a:off x="12379737" y="1221666"/>
            <a:ext cx="3810766" cy="1950408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Rôle(s)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Codeur ; Analyseur</a:t>
            </a: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endParaRPr sz="8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grpSp>
        <p:nvGrpSpPr>
          <p:cNvPr id="460889392" name=""/>
          <p:cNvGrpSpPr/>
          <p:nvPr/>
        </p:nvGrpSpPr>
        <p:grpSpPr bwMode="auto">
          <a:xfrm flipH="0" flipV="0">
            <a:off x="12481287" y="1732359"/>
            <a:ext cx="3612135" cy="1316458"/>
            <a:chOff x="0" y="0"/>
            <a:chExt cx="3612135" cy="1316458"/>
          </a:xfrm>
        </p:grpSpPr>
        <p:pic>
          <p:nvPicPr>
            <p:cNvPr id="803495750" name="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 flipH="0" flipV="0">
              <a:off x="1860905" y="685747"/>
              <a:ext cx="1751229" cy="630710"/>
            </a:xfrm>
            <a:prstGeom prst="rect">
              <a:avLst/>
            </a:prstGeom>
          </p:spPr>
        </p:pic>
        <p:pic>
          <p:nvPicPr>
            <p:cNvPr id="1975222368" name="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 flipH="0" flipV="0">
              <a:off x="0" y="0"/>
              <a:ext cx="1809690" cy="698721"/>
            </a:xfrm>
            <a:prstGeom prst="rect">
              <a:avLst/>
            </a:prstGeom>
          </p:spPr>
        </p:pic>
        <p:pic>
          <p:nvPicPr>
            <p:cNvPr id="1029311235" name="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 flipH="0" flipV="0">
              <a:off x="1860905" y="0"/>
              <a:ext cx="1751229" cy="663551"/>
            </a:xfrm>
            <a:prstGeom prst="rect">
              <a:avLst/>
            </a:prstGeom>
          </p:spPr>
        </p:pic>
        <p:pic>
          <p:nvPicPr>
            <p:cNvPr id="193787486" name="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 flipH="0" flipV="0">
              <a:off x="0" y="768697"/>
              <a:ext cx="1809690" cy="547760"/>
            </a:xfrm>
            <a:prstGeom prst="rect">
              <a:avLst/>
            </a:prstGeom>
          </p:spPr>
        </p:pic>
      </p:grpSp>
      <p:pic>
        <p:nvPicPr>
          <p:cNvPr id="463180220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12436687" y="4867935"/>
            <a:ext cx="1529104" cy="1381433"/>
          </a:xfrm>
          <a:prstGeom prst="rect">
            <a:avLst/>
          </a:prstGeom>
        </p:spPr>
      </p:pic>
      <p:sp>
        <p:nvSpPr>
          <p:cNvPr id="1486172178" name=""/>
          <p:cNvSpPr/>
          <p:nvPr/>
        </p:nvSpPr>
        <p:spPr bwMode="auto">
          <a:xfrm rot="0" flipH="0" flipV="0">
            <a:off x="6095999" y="93250"/>
            <a:ext cx="1349641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Abonnement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A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bonnement.php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pic>
        <p:nvPicPr>
          <p:cNvPr id="2129845244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1999591" y="795558"/>
            <a:ext cx="10144783" cy="5673634"/>
          </a:xfrm>
          <a:prstGeom prst="rect">
            <a:avLst/>
          </a:prstGeom>
        </p:spPr>
      </p:pic>
      <p:pic>
        <p:nvPicPr>
          <p:cNvPr id="48894899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329205" y="6319015"/>
            <a:ext cx="1279555" cy="1003820"/>
          </a:xfrm>
          <a:prstGeom prst="rect">
            <a:avLst/>
          </a:prstGeom>
        </p:spPr>
      </p:pic>
      <p:sp>
        <p:nvSpPr>
          <p:cNvPr id="1640212966" name=""/>
          <p:cNvSpPr/>
          <p:nvPr/>
        </p:nvSpPr>
        <p:spPr bwMode="auto">
          <a:xfrm rot="0" flipH="0" flipV="0">
            <a:off x="258045" y="6087551"/>
            <a:ext cx="1421873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pic>
        <p:nvPicPr>
          <p:cNvPr id="815154902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7442015" y="2014474"/>
            <a:ext cx="4663793" cy="2301540"/>
          </a:xfrm>
          <a:prstGeom prst="rect">
            <a:avLst/>
          </a:prstGeom>
        </p:spPr>
      </p:pic>
      <p:sp>
        <p:nvSpPr>
          <p:cNvPr id="981863307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61733963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972760966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69390830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807221005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802980865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770466862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746110122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316429690" name=""/>
          <p:cNvSpPr txBox="1"/>
          <p:nvPr/>
        </p:nvSpPr>
        <p:spPr bwMode="auto">
          <a:xfrm rot="0" flipH="0" flipV="0">
            <a:off x="3557" y="510676"/>
            <a:ext cx="18932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17/25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6032253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92877278" name=""/>
          <p:cNvGrpSpPr/>
          <p:nvPr/>
        </p:nvGrpSpPr>
        <p:grpSpPr bwMode="auto">
          <a:xfrm flipH="0" flipV="0">
            <a:off x="2142474" y="-723253"/>
            <a:ext cx="3774150" cy="1306641"/>
            <a:chOff x="0" y="0"/>
            <a:chExt cx="3774150" cy="1306641"/>
          </a:xfrm>
        </p:grpSpPr>
        <p:pic>
          <p:nvPicPr>
            <p:cNvPr id="1680521201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403606549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256202468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297240674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1497965358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Evan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332369921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593165892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203001971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883805127" name=""/>
          <p:cNvSpPr/>
          <p:nvPr/>
        </p:nvSpPr>
        <p:spPr bwMode="auto">
          <a:xfrm rot="0" flipH="0" flipV="0">
            <a:off x="258046" y="7104335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255884860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1542090103" name=""/>
          <p:cNvSpPr/>
          <p:nvPr/>
        </p:nvSpPr>
        <p:spPr bwMode="auto">
          <a:xfrm rot="0" flipH="0" flipV="0">
            <a:off x="12379737" y="1221666"/>
            <a:ext cx="3810766" cy="1950408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Rôle(s)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Codeur ; Analyseur</a:t>
            </a: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endParaRPr sz="8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grpSp>
        <p:nvGrpSpPr>
          <p:cNvPr id="1499426112" name=""/>
          <p:cNvGrpSpPr/>
          <p:nvPr/>
        </p:nvGrpSpPr>
        <p:grpSpPr bwMode="auto">
          <a:xfrm flipH="0" flipV="0">
            <a:off x="12481287" y="1732359"/>
            <a:ext cx="3612135" cy="1316458"/>
            <a:chOff x="0" y="0"/>
            <a:chExt cx="3612135" cy="1316458"/>
          </a:xfrm>
        </p:grpSpPr>
        <p:pic>
          <p:nvPicPr>
            <p:cNvPr id="431364157" name="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 flipH="0" flipV="0">
              <a:off x="1860905" y="685747"/>
              <a:ext cx="1751229" cy="630710"/>
            </a:xfrm>
            <a:prstGeom prst="rect">
              <a:avLst/>
            </a:prstGeom>
          </p:spPr>
        </p:pic>
        <p:pic>
          <p:nvPicPr>
            <p:cNvPr id="470446590" name="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 flipH="0" flipV="0">
              <a:off x="0" y="0"/>
              <a:ext cx="1809690" cy="698721"/>
            </a:xfrm>
            <a:prstGeom prst="rect">
              <a:avLst/>
            </a:prstGeom>
          </p:spPr>
        </p:pic>
        <p:pic>
          <p:nvPicPr>
            <p:cNvPr id="1187092132" name="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 flipH="0" flipV="0">
              <a:off x="1860905" y="0"/>
              <a:ext cx="1751229" cy="663551"/>
            </a:xfrm>
            <a:prstGeom prst="rect">
              <a:avLst/>
            </a:prstGeom>
          </p:spPr>
        </p:pic>
        <p:pic>
          <p:nvPicPr>
            <p:cNvPr id="809026656" name="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 flipH="0" flipV="0">
              <a:off x="0" y="768697"/>
              <a:ext cx="1809690" cy="547760"/>
            </a:xfrm>
            <a:prstGeom prst="rect">
              <a:avLst/>
            </a:prstGeom>
          </p:spPr>
        </p:pic>
      </p:grpSp>
      <p:sp>
        <p:nvSpPr>
          <p:cNvPr id="325375526" name=""/>
          <p:cNvSpPr/>
          <p:nvPr/>
        </p:nvSpPr>
        <p:spPr bwMode="auto">
          <a:xfrm rot="0" flipH="0" flipV="0">
            <a:off x="2149077" y="617926"/>
            <a:ext cx="2173499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Type Abonnements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Type_A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bonnements.php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pic>
        <p:nvPicPr>
          <p:cNvPr id="1358700137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12335484" y="4961323"/>
            <a:ext cx="2696155" cy="1507869"/>
          </a:xfrm>
          <a:prstGeom prst="rect">
            <a:avLst/>
          </a:prstGeom>
        </p:spPr>
      </p:pic>
      <p:pic>
        <p:nvPicPr>
          <p:cNvPr id="1596113526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1954408" y="1709853"/>
            <a:ext cx="6475825" cy="5080330"/>
          </a:xfrm>
          <a:prstGeom prst="rect">
            <a:avLst/>
          </a:prstGeom>
        </p:spPr>
      </p:pic>
      <p:pic>
        <p:nvPicPr>
          <p:cNvPr id="731883440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5808461" y="-222466"/>
            <a:ext cx="6386729" cy="2252483"/>
          </a:xfrm>
          <a:prstGeom prst="rect">
            <a:avLst/>
          </a:prstGeom>
        </p:spPr>
      </p:pic>
      <p:pic>
        <p:nvPicPr>
          <p:cNvPr id="663948072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363366" y="6255754"/>
            <a:ext cx="1227757" cy="1014993"/>
          </a:xfrm>
          <a:prstGeom prst="rect">
            <a:avLst/>
          </a:prstGeom>
        </p:spPr>
      </p:pic>
      <p:sp>
        <p:nvSpPr>
          <p:cNvPr id="321676261" name=""/>
          <p:cNvSpPr/>
          <p:nvPr/>
        </p:nvSpPr>
        <p:spPr bwMode="auto">
          <a:xfrm rot="0" flipH="0" flipV="0">
            <a:off x="258045" y="6087551"/>
            <a:ext cx="1421873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1976034271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17308652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01406659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923910687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031268644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398157783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723824686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165357158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458907892" name=""/>
          <p:cNvSpPr txBox="1"/>
          <p:nvPr/>
        </p:nvSpPr>
        <p:spPr bwMode="auto">
          <a:xfrm rot="0" flipH="0" flipV="0">
            <a:off x="3557" y="510676"/>
            <a:ext cx="1894339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18/25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9232710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17139402" name=""/>
          <p:cNvGrpSpPr/>
          <p:nvPr/>
        </p:nvGrpSpPr>
        <p:grpSpPr bwMode="auto">
          <a:xfrm flipH="0" flipV="0">
            <a:off x="2142474" y="-723253"/>
            <a:ext cx="3774150" cy="1306641"/>
            <a:chOff x="0" y="0"/>
            <a:chExt cx="3774150" cy="1306641"/>
          </a:xfrm>
        </p:grpSpPr>
        <p:pic>
          <p:nvPicPr>
            <p:cNvPr id="788382343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421964505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127812810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109358952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40724676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Evan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545239731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817206158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678089096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2031827499" name=""/>
          <p:cNvSpPr/>
          <p:nvPr/>
        </p:nvSpPr>
        <p:spPr bwMode="auto">
          <a:xfrm rot="0" flipH="0" flipV="0">
            <a:off x="258046" y="7104335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1630996708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1602722757" name=""/>
          <p:cNvSpPr/>
          <p:nvPr/>
        </p:nvSpPr>
        <p:spPr bwMode="auto">
          <a:xfrm rot="0" flipH="0" flipV="0">
            <a:off x="12379737" y="1221666"/>
            <a:ext cx="3810766" cy="1950408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Rôle(s)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Codeur ; Analyseur</a:t>
            </a: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endParaRPr sz="8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grpSp>
        <p:nvGrpSpPr>
          <p:cNvPr id="1994616552" name=""/>
          <p:cNvGrpSpPr/>
          <p:nvPr/>
        </p:nvGrpSpPr>
        <p:grpSpPr bwMode="auto">
          <a:xfrm flipH="0" flipV="0">
            <a:off x="12481287" y="1732359"/>
            <a:ext cx="3612135" cy="1316458"/>
            <a:chOff x="0" y="0"/>
            <a:chExt cx="3612135" cy="1316458"/>
          </a:xfrm>
        </p:grpSpPr>
        <p:pic>
          <p:nvPicPr>
            <p:cNvPr id="231703464" name="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 flipH="0" flipV="0">
              <a:off x="1860905" y="685747"/>
              <a:ext cx="1751229" cy="630710"/>
            </a:xfrm>
            <a:prstGeom prst="rect">
              <a:avLst/>
            </a:prstGeom>
          </p:spPr>
        </p:pic>
        <p:pic>
          <p:nvPicPr>
            <p:cNvPr id="1407755086" name="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 flipH="0" flipV="0">
              <a:off x="0" y="0"/>
              <a:ext cx="1809690" cy="698721"/>
            </a:xfrm>
            <a:prstGeom prst="rect">
              <a:avLst/>
            </a:prstGeom>
          </p:spPr>
        </p:pic>
        <p:pic>
          <p:nvPicPr>
            <p:cNvPr id="1829849043" name="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 flipH="0" flipV="0">
              <a:off x="1860905" y="0"/>
              <a:ext cx="1751229" cy="663551"/>
            </a:xfrm>
            <a:prstGeom prst="rect">
              <a:avLst/>
            </a:prstGeom>
          </p:spPr>
        </p:pic>
        <p:pic>
          <p:nvPicPr>
            <p:cNvPr id="1406754947" name="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 flipH="0" flipV="0">
              <a:off x="0" y="768697"/>
              <a:ext cx="1809690" cy="547760"/>
            </a:xfrm>
            <a:prstGeom prst="rect">
              <a:avLst/>
            </a:prstGeom>
          </p:spPr>
        </p:pic>
      </p:grpSp>
      <p:sp>
        <p:nvSpPr>
          <p:cNvPr id="1149777423" name=""/>
          <p:cNvSpPr/>
          <p:nvPr/>
        </p:nvSpPr>
        <p:spPr bwMode="auto">
          <a:xfrm rot="0" flipH="0" flipV="0">
            <a:off x="2149077" y="617926"/>
            <a:ext cx="2173499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pic>
        <p:nvPicPr>
          <p:cNvPr id="1241352974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12379737" y="4961323"/>
            <a:ext cx="1767140" cy="1386334"/>
          </a:xfrm>
          <a:prstGeom prst="rect">
            <a:avLst/>
          </a:prstGeom>
        </p:spPr>
      </p:pic>
      <p:sp>
        <p:nvSpPr>
          <p:cNvPr id="1380474822" name=""/>
          <p:cNvSpPr/>
          <p:nvPr/>
        </p:nvSpPr>
        <p:spPr bwMode="auto">
          <a:xfrm rot="0" flipH="0" flipV="0">
            <a:off x="258045" y="6944801"/>
            <a:ext cx="1421873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pic>
        <p:nvPicPr>
          <p:cNvPr id="194948067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2170455" y="1144392"/>
            <a:ext cx="6834493" cy="5650106"/>
          </a:xfrm>
          <a:prstGeom prst="rect">
            <a:avLst/>
          </a:prstGeom>
        </p:spPr>
      </p:pic>
      <p:pic>
        <p:nvPicPr>
          <p:cNvPr id="1949566496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7665099" y="-235068"/>
            <a:ext cx="4470399" cy="2320962"/>
          </a:xfrm>
          <a:prstGeom prst="rect">
            <a:avLst/>
          </a:prstGeom>
        </p:spPr>
      </p:pic>
      <p:sp>
        <p:nvSpPr>
          <p:cNvPr id="1854544233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735540658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50076758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819091500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2214283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590439222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554086609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385106367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6331912" name=""/>
          <p:cNvSpPr txBox="1"/>
          <p:nvPr/>
        </p:nvSpPr>
        <p:spPr bwMode="auto">
          <a:xfrm rot="0" flipH="0" flipV="0">
            <a:off x="3557" y="510676"/>
            <a:ext cx="1894339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19/25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8357699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89032962" name=""/>
          <p:cNvGrpSpPr/>
          <p:nvPr/>
        </p:nvGrpSpPr>
        <p:grpSpPr bwMode="auto">
          <a:xfrm flipH="0" flipV="0">
            <a:off x="2142474" y="224546"/>
            <a:ext cx="3774150" cy="1306641"/>
            <a:chOff x="0" y="0"/>
            <a:chExt cx="3774150" cy="1306641"/>
          </a:xfrm>
        </p:grpSpPr>
        <p:pic>
          <p:nvPicPr>
            <p:cNvPr id="427257526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71571250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1890946386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2004699359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611457088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􀈞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Organisation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Matériel et logiciels</a:t>
              </a:r>
              <a:endParaRPr sz="1600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1606684420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63113058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2078919092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997981871" name=""/>
          <p:cNvSpPr/>
          <p:nvPr/>
        </p:nvSpPr>
        <p:spPr bwMode="auto">
          <a:xfrm rot="0" flipH="0" flipV="0">
            <a:off x="2530762" y="2490026"/>
            <a:ext cx="3021541" cy="736589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WampServer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0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(v3.3.7)</a:t>
            </a:r>
            <a:endParaRPr sz="10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pic>
        <p:nvPicPr>
          <p:cNvPr id="162301497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2592793" y="2525037"/>
            <a:ext cx="673509" cy="670555"/>
          </a:xfrm>
          <a:prstGeom prst="rect">
            <a:avLst/>
          </a:prstGeom>
        </p:spPr>
      </p:pic>
      <p:sp>
        <p:nvSpPr>
          <p:cNvPr id="1547775640" name=""/>
          <p:cNvSpPr/>
          <p:nvPr/>
        </p:nvSpPr>
        <p:spPr bwMode="auto">
          <a:xfrm rot="0" flipH="0" flipV="0">
            <a:off x="2530762" y="1619176"/>
            <a:ext cx="3021540" cy="736588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Trello</a:t>
            </a:r>
            <a:endParaRPr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sp>
        <p:nvSpPr>
          <p:cNvPr id="152612739" name=""/>
          <p:cNvSpPr/>
          <p:nvPr/>
        </p:nvSpPr>
        <p:spPr bwMode="auto">
          <a:xfrm rot="0" flipH="0" flipV="0">
            <a:off x="5696069" y="2743574"/>
            <a:ext cx="515745" cy="295922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Ou</a:t>
            </a:r>
            <a:endParaRPr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sp>
        <p:nvSpPr>
          <p:cNvPr id="965218874" name=""/>
          <p:cNvSpPr/>
          <p:nvPr/>
        </p:nvSpPr>
        <p:spPr bwMode="auto">
          <a:xfrm rot="0" flipH="0" flipV="0">
            <a:off x="6357806" y="2490026"/>
            <a:ext cx="3021540" cy="736588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Xampp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1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Apach + Mariadb + PHP + Perl</a:t>
            </a:r>
            <a:endParaRPr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pic>
        <p:nvPicPr>
          <p:cNvPr id="1544727790" name="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 flipH="0" flipV="0">
            <a:off x="6422845" y="2505473"/>
            <a:ext cx="711056" cy="721142"/>
          </a:xfrm>
          <a:prstGeom prst="rect">
            <a:avLst/>
          </a:prstGeom>
        </p:spPr>
      </p:pic>
      <p:sp>
        <p:nvSpPr>
          <p:cNvPr id="442220470" name=""/>
          <p:cNvSpPr/>
          <p:nvPr/>
        </p:nvSpPr>
        <p:spPr bwMode="auto">
          <a:xfrm rot="0" flipH="0" flipV="0">
            <a:off x="2532767" y="3444531"/>
            <a:ext cx="3021540" cy="736588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phpMyAdmin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0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(v5.2.3)</a:t>
            </a:r>
            <a:endParaRPr sz="10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pic>
        <p:nvPicPr>
          <p:cNvPr id="560720391" name=""/>
          <p:cNvPicPr>
            <a:picLocks noChangeAspect="1"/>
          </p:cNvPicPr>
          <p:nvPr/>
        </p:nvPicPr>
        <p:blipFill>
          <a:blip r:embed="rId7"/>
          <a:srcRect l="14188" t="14631" r="14188" b="14631"/>
          <a:stretch/>
        </p:blipFill>
        <p:spPr bwMode="auto">
          <a:xfrm flipH="0" flipV="0">
            <a:off x="2589751" y="3461691"/>
            <a:ext cx="711055" cy="702267"/>
          </a:xfrm>
          <a:prstGeom prst="roundRect">
            <a:avLst>
              <a:gd name="adj" fmla="val 18211"/>
            </a:avLst>
          </a:prstGeom>
        </p:spPr>
      </p:pic>
      <p:sp>
        <p:nvSpPr>
          <p:cNvPr id="1127904231" name=""/>
          <p:cNvSpPr/>
          <p:nvPr/>
        </p:nvSpPr>
        <p:spPr bwMode="auto">
          <a:xfrm rot="0" flipH="0" flipV="0">
            <a:off x="2530762" y="4379647"/>
            <a:ext cx="3021540" cy="736588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phpMyAdmin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0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(v12.2.2)</a:t>
            </a:r>
            <a:endParaRPr sz="10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grpSp>
        <p:nvGrpSpPr>
          <p:cNvPr id="344328901" name=""/>
          <p:cNvGrpSpPr/>
          <p:nvPr/>
        </p:nvGrpSpPr>
        <p:grpSpPr bwMode="auto">
          <a:xfrm>
            <a:off x="2592792" y="4379647"/>
            <a:ext cx="711055" cy="718277"/>
            <a:chOff x="0" y="0"/>
            <a:chExt cx="711055" cy="718277"/>
          </a:xfrm>
        </p:grpSpPr>
        <p:pic>
          <p:nvPicPr>
            <p:cNvPr id="525621838" name="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 flipH="0" flipV="0">
              <a:off x="0" y="18309"/>
              <a:ext cx="708013" cy="699967"/>
            </a:xfrm>
            <a:prstGeom prst="roundRect">
              <a:avLst>
                <a:gd name="adj" fmla="val 9646"/>
              </a:avLst>
            </a:prstGeom>
            <a:ln w="12700">
              <a:noFill/>
            </a:ln>
          </p:spPr>
        </p:pic>
        <p:pic>
          <p:nvPicPr>
            <p:cNvPr id="722842542" name="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 flipH="0" flipV="0">
              <a:off x="0" y="0"/>
              <a:ext cx="711054" cy="711054"/>
            </a:xfrm>
            <a:prstGeom prst="rect">
              <a:avLst/>
            </a:prstGeom>
          </p:spPr>
        </p:pic>
      </p:grpSp>
      <p:grpSp>
        <p:nvGrpSpPr>
          <p:cNvPr id="1239809792" name=""/>
          <p:cNvGrpSpPr/>
          <p:nvPr/>
        </p:nvGrpSpPr>
        <p:grpSpPr bwMode="auto">
          <a:xfrm>
            <a:off x="2592793" y="1636747"/>
            <a:ext cx="708013" cy="708013"/>
            <a:chOff x="0" y="0"/>
            <a:chExt cx="708013" cy="708013"/>
          </a:xfrm>
        </p:grpSpPr>
        <p:pic>
          <p:nvPicPr>
            <p:cNvPr id="1443290663" name="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 flipH="0" flipV="0">
              <a:off x="0" y="0"/>
              <a:ext cx="708013" cy="699968"/>
            </a:xfrm>
            <a:prstGeom prst="roundRect">
              <a:avLst>
                <a:gd name="adj" fmla="val 9646"/>
              </a:avLst>
            </a:prstGeom>
          </p:spPr>
        </p:pic>
        <p:pic>
          <p:nvPicPr>
            <p:cNvPr id="1045750662" name="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 flipH="0" flipV="0">
              <a:off x="0" y="0"/>
              <a:ext cx="708013" cy="708013"/>
            </a:xfrm>
            <a:prstGeom prst="rect">
              <a:avLst/>
            </a:prstGeom>
          </p:spPr>
        </p:pic>
      </p:grpSp>
      <p:pic>
        <p:nvPicPr>
          <p:cNvPr id="354777673" name=""/>
          <p:cNvPicPr>
            <a:picLocks noChangeAspect="1"/>
          </p:cNvPicPr>
          <p:nvPr/>
        </p:nvPicPr>
        <p:blipFill>
          <a:blip r:embed="rId11"/>
          <a:srcRect l="0" t="0" r="0" b="8019"/>
          <a:stretch/>
        </p:blipFill>
        <p:spPr bwMode="auto">
          <a:xfrm flipH="0" flipV="0">
            <a:off x="2224433" y="8563781"/>
            <a:ext cx="3228975" cy="735930"/>
          </a:xfrm>
          <a:prstGeom prst="roundRect">
            <a:avLst>
              <a:gd name="adj" fmla="val 16667"/>
            </a:avLst>
          </a:prstGeom>
        </p:spPr>
      </p:pic>
      <p:pic>
        <p:nvPicPr>
          <p:cNvPr id="1191787532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flipH="0" flipV="0">
            <a:off x="3266303" y="7239500"/>
            <a:ext cx="6676581" cy="2648560"/>
          </a:xfrm>
          <a:prstGeom prst="roundRect">
            <a:avLst>
              <a:gd name="adj" fmla="val 1236"/>
            </a:avLst>
          </a:prstGeom>
        </p:spPr>
      </p:pic>
      <p:sp>
        <p:nvSpPr>
          <p:cNvPr id="1244743276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370038288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367233800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077098281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05515037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375662536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958041190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472718982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907900655" name=""/>
          <p:cNvSpPr txBox="1"/>
          <p:nvPr/>
        </p:nvSpPr>
        <p:spPr bwMode="auto">
          <a:xfrm rot="0" flipH="0" flipV="0">
            <a:off x="3557" y="510676"/>
            <a:ext cx="189398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02/25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3029827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48078085" name=""/>
          <p:cNvGrpSpPr/>
          <p:nvPr/>
        </p:nvGrpSpPr>
        <p:grpSpPr bwMode="auto">
          <a:xfrm flipH="0" flipV="0">
            <a:off x="2142474" y="229245"/>
            <a:ext cx="3774150" cy="1306641"/>
            <a:chOff x="0" y="0"/>
            <a:chExt cx="3774150" cy="1306641"/>
          </a:xfrm>
        </p:grpSpPr>
        <p:pic>
          <p:nvPicPr>
            <p:cNvPr id="974891033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377625688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992463390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587591598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1065260552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Axel</a:t>
              </a:r>
              <a:endParaRPr lang="fr-FR"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2095663633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771430474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302303683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1523531223" name=""/>
          <p:cNvSpPr/>
          <p:nvPr/>
        </p:nvSpPr>
        <p:spPr bwMode="auto">
          <a:xfrm rot="0" flipH="0" flipV="0">
            <a:off x="258046" y="7104335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735232379" name=""/>
          <p:cNvSpPr/>
          <p:nvPr/>
        </p:nvSpPr>
        <p:spPr bwMode="auto">
          <a:xfrm rot="0" flipH="0" flipV="0">
            <a:off x="2149077" y="1614627"/>
            <a:ext cx="3810766" cy="1950408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Rôle(s)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Codeur ; Analyseur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cs typeface="SF Pro"/>
              </a:rPr>
              <a:t> ; Documentation du code source</a:t>
            </a: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endParaRPr sz="8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927330662" name=""/>
          <p:cNvSpPr/>
          <p:nvPr/>
        </p:nvSpPr>
        <p:spPr bwMode="auto">
          <a:xfrm rot="0" flipH="0" flipV="0">
            <a:off x="12452999" y="937718"/>
            <a:ext cx="2173499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sp>
        <p:nvSpPr>
          <p:cNvPr id="820674692" name=""/>
          <p:cNvSpPr/>
          <p:nvPr/>
        </p:nvSpPr>
        <p:spPr bwMode="auto">
          <a:xfrm rot="0" flipH="0" flipV="0">
            <a:off x="258045" y="6944801"/>
            <a:ext cx="1421873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pic>
        <p:nvPicPr>
          <p:cNvPr id="46446562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2452999" y="298134"/>
            <a:ext cx="1231899" cy="639583"/>
          </a:xfrm>
          <a:prstGeom prst="rect">
            <a:avLst/>
          </a:prstGeom>
        </p:spPr>
      </p:pic>
      <p:pic>
        <p:nvPicPr>
          <p:cNvPr id="549461881" name=""/>
          <p:cNvPicPr>
            <a:picLocks noChangeAspect="1"/>
          </p:cNvPicPr>
          <p:nvPr/>
        </p:nvPicPr>
        <p:blipFill>
          <a:blip r:embed="rId5"/>
          <a:srcRect l="2197" t="11979" r="2296" b="13019"/>
          <a:stretch/>
        </p:blipFill>
        <p:spPr bwMode="auto">
          <a:xfrm flipH="0" flipV="0">
            <a:off x="2813412" y="2049375"/>
            <a:ext cx="2365154" cy="445204"/>
          </a:xfrm>
          <a:prstGeom prst="rect">
            <a:avLst/>
          </a:prstGeom>
        </p:spPr>
      </p:pic>
      <p:pic>
        <p:nvPicPr>
          <p:cNvPr id="1825878894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2813412" y="2523626"/>
            <a:ext cx="2365154" cy="506818"/>
          </a:xfrm>
          <a:prstGeom prst="rect">
            <a:avLst/>
          </a:prstGeom>
        </p:spPr>
      </p:pic>
      <p:pic>
        <p:nvPicPr>
          <p:cNvPr id="1775996747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2813412" y="3062195"/>
            <a:ext cx="2350306" cy="446375"/>
          </a:xfrm>
          <a:prstGeom prst="rect">
            <a:avLst/>
          </a:prstGeom>
        </p:spPr>
      </p:pic>
      <p:pic>
        <p:nvPicPr>
          <p:cNvPr id="793770371" name="Image1"/>
          <p:cNvPicPr>
            <a:picLocks noChangeAspect="1"/>
          </p:cNvPicPr>
          <p:nvPr/>
        </p:nvPicPr>
        <p:blipFill>
          <a:blip r:embed="rId8">
            <a:alphaModFix amt="100000"/>
            <a:lum bright="0" contrast="0"/>
          </a:blip>
          <a:stretch/>
        </p:blipFill>
        <p:spPr bwMode="auto">
          <a:xfrm flipH="0" flipV="0">
            <a:off x="2070461" y="3949176"/>
            <a:ext cx="4394199" cy="2267923"/>
          </a:xfrm>
          <a:prstGeom prst="rect">
            <a:avLst/>
          </a:prstGeom>
          <a:effectLst/>
        </p:spPr>
      </p:pic>
      <p:pic>
        <p:nvPicPr>
          <p:cNvPr id="712631013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6686911" y="84128"/>
            <a:ext cx="5391437" cy="10168468"/>
          </a:xfrm>
          <a:prstGeom prst="rect">
            <a:avLst/>
          </a:prstGeom>
        </p:spPr>
      </p:pic>
      <p:sp>
        <p:nvSpPr>
          <p:cNvPr id="785341263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742683089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459538899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795436352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315910881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540141850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226358359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2290134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03904268" name=""/>
          <p:cNvSpPr txBox="1"/>
          <p:nvPr/>
        </p:nvSpPr>
        <p:spPr bwMode="auto">
          <a:xfrm rot="0" flipH="0" flipV="0">
            <a:off x="3557" y="510676"/>
            <a:ext cx="1895059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20/25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6898723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592219" y="7116486"/>
            <a:ext cx="2318279" cy="3138762"/>
          </a:xfrm>
          <a:prstGeom prst="rect">
            <a:avLst/>
          </a:prstGeom>
        </p:spPr>
      </p:pic>
      <p:sp>
        <p:nvSpPr>
          <p:cNvPr id="774557591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29029795" name=""/>
          <p:cNvGrpSpPr/>
          <p:nvPr/>
        </p:nvGrpSpPr>
        <p:grpSpPr bwMode="auto">
          <a:xfrm flipH="0" flipV="0">
            <a:off x="2142474" y="229245"/>
            <a:ext cx="3774150" cy="1306641"/>
            <a:chOff x="0" y="0"/>
            <a:chExt cx="3774150" cy="1306641"/>
          </a:xfrm>
        </p:grpSpPr>
        <p:pic>
          <p:nvPicPr>
            <p:cNvPr id="332463223" name=""/>
            <p:cNvPicPr>
              <a:picLocks noChangeAspect="1"/>
            </p:cNvPicPr>
            <p:nvPr/>
          </p:nvPicPr>
          <p:blipFill>
            <a:blip r:embed="rId4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2087084982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431131420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44260162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197571934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Axel</a:t>
              </a:r>
              <a:endParaRPr lang="fr-FR"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643997546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407939817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276930722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1674209668" name=""/>
          <p:cNvSpPr/>
          <p:nvPr/>
        </p:nvSpPr>
        <p:spPr bwMode="auto">
          <a:xfrm rot="0" flipH="0" flipV="0">
            <a:off x="258046" y="7104335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378973631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84903767" name=""/>
          <p:cNvSpPr/>
          <p:nvPr/>
        </p:nvSpPr>
        <p:spPr bwMode="auto">
          <a:xfrm rot="0" flipH="0" flipV="0">
            <a:off x="2149077" y="1614627"/>
            <a:ext cx="3810766" cy="1950408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Rôle(s)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Codeur ; Analyseur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cs typeface="SF Pro"/>
              </a:rPr>
              <a:t> ; Documentation du code source</a:t>
            </a: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endParaRPr sz="8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378044949" name=""/>
          <p:cNvSpPr/>
          <p:nvPr/>
        </p:nvSpPr>
        <p:spPr bwMode="auto">
          <a:xfrm rot="0" flipH="0" flipV="0">
            <a:off x="258045" y="6944801"/>
            <a:ext cx="1421873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pic>
        <p:nvPicPr>
          <p:cNvPr id="2019325501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2379737" y="5083138"/>
            <a:ext cx="2070099" cy="1711360"/>
          </a:xfrm>
          <a:prstGeom prst="rect">
            <a:avLst/>
          </a:prstGeom>
        </p:spPr>
      </p:pic>
      <p:pic>
        <p:nvPicPr>
          <p:cNvPr id="1260086248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2284384" y="196923"/>
            <a:ext cx="5426414" cy="13728022"/>
          </a:xfrm>
          <a:prstGeom prst="rect">
            <a:avLst/>
          </a:prstGeom>
        </p:spPr>
      </p:pic>
      <p:pic>
        <p:nvPicPr>
          <p:cNvPr id="1065252451" name=""/>
          <p:cNvPicPr>
            <a:picLocks noChangeAspect="1"/>
          </p:cNvPicPr>
          <p:nvPr/>
        </p:nvPicPr>
        <p:blipFill>
          <a:blip r:embed="rId7"/>
          <a:srcRect l="10016" t="0" r="0" b="0"/>
          <a:stretch/>
        </p:blipFill>
        <p:spPr bwMode="auto">
          <a:xfrm flipH="0" flipV="0">
            <a:off x="11762019" y="7060934"/>
            <a:ext cx="1381960" cy="1172054"/>
          </a:xfrm>
          <a:prstGeom prst="rect">
            <a:avLst/>
          </a:prstGeom>
        </p:spPr>
      </p:pic>
      <p:pic>
        <p:nvPicPr>
          <p:cNvPr id="2074414997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2142474" y="7116486"/>
            <a:ext cx="2275487" cy="3170512"/>
          </a:xfrm>
          <a:prstGeom prst="rect">
            <a:avLst/>
          </a:prstGeom>
        </p:spPr>
      </p:pic>
      <p:sp>
        <p:nvSpPr>
          <p:cNvPr id="187088939" name=""/>
          <p:cNvSpPr/>
          <p:nvPr/>
        </p:nvSpPr>
        <p:spPr bwMode="auto">
          <a:xfrm rot="0" flipH="0" flipV="0">
            <a:off x="4344049" y="8591549"/>
            <a:ext cx="387348" cy="35559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76443574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-111633" y="7060934"/>
            <a:ext cx="4103388" cy="3620272"/>
          </a:xfrm>
          <a:prstGeom prst="rect">
            <a:avLst/>
          </a:prstGeom>
        </p:spPr>
      </p:pic>
      <p:pic>
        <p:nvPicPr>
          <p:cNvPr id="554433904" name=""/>
          <p:cNvPicPr>
            <a:picLocks noChangeAspect="1"/>
          </p:cNvPicPr>
          <p:nvPr/>
        </p:nvPicPr>
        <p:blipFill>
          <a:blip r:embed="rId10"/>
          <a:srcRect l="2197" t="11979" r="2296" b="13019"/>
          <a:stretch/>
        </p:blipFill>
        <p:spPr bwMode="auto">
          <a:xfrm flipH="0" flipV="0">
            <a:off x="2813412" y="2049375"/>
            <a:ext cx="2365154" cy="445204"/>
          </a:xfrm>
          <a:prstGeom prst="rect">
            <a:avLst/>
          </a:prstGeom>
        </p:spPr>
      </p:pic>
      <p:pic>
        <p:nvPicPr>
          <p:cNvPr id="991906210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2813412" y="2523626"/>
            <a:ext cx="2365154" cy="506818"/>
          </a:xfrm>
          <a:prstGeom prst="rect">
            <a:avLst/>
          </a:prstGeom>
        </p:spPr>
      </p:pic>
      <p:pic>
        <p:nvPicPr>
          <p:cNvPr id="2057254929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flipH="0" flipV="0">
            <a:off x="2813412" y="3062195"/>
            <a:ext cx="2350306" cy="446375"/>
          </a:xfrm>
          <a:prstGeom prst="rect">
            <a:avLst/>
          </a:prstGeom>
        </p:spPr>
      </p:pic>
      <p:pic>
        <p:nvPicPr>
          <p:cNvPr id="600317371" name="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 flipH="0" flipV="0">
            <a:off x="1786659" y="8515350"/>
            <a:ext cx="3772753" cy="3306521"/>
          </a:xfrm>
          <a:prstGeom prst="rect">
            <a:avLst/>
          </a:prstGeom>
        </p:spPr>
      </p:pic>
      <p:pic>
        <p:nvPicPr>
          <p:cNvPr id="71738783" name="Image1"/>
          <p:cNvPicPr>
            <a:picLocks noChangeAspect="1"/>
          </p:cNvPicPr>
          <p:nvPr/>
        </p:nvPicPr>
        <p:blipFill>
          <a:blip r:embed="rId14">
            <a:alphaModFix amt="100000"/>
            <a:lum bright="0" contrast="0"/>
          </a:blip>
          <a:stretch/>
        </p:blipFill>
        <p:spPr bwMode="auto">
          <a:xfrm flipH="0" flipV="0">
            <a:off x="2070461" y="3949176"/>
            <a:ext cx="4394199" cy="2267923"/>
          </a:xfrm>
          <a:prstGeom prst="rect">
            <a:avLst/>
          </a:prstGeom>
          <a:effectLst/>
        </p:spPr>
      </p:pic>
      <p:pic>
        <p:nvPicPr>
          <p:cNvPr id="1253576797" name="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 flipH="0" flipV="0">
            <a:off x="6686911" y="-3948121"/>
            <a:ext cx="5391437" cy="10168468"/>
          </a:xfrm>
          <a:prstGeom prst="rect">
            <a:avLst/>
          </a:prstGeom>
        </p:spPr>
      </p:pic>
      <p:sp>
        <p:nvSpPr>
          <p:cNvPr id="250665142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10147950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35593573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042507190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195201132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122311215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287903506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370655900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120666059" name=""/>
          <p:cNvSpPr txBox="1"/>
          <p:nvPr/>
        </p:nvSpPr>
        <p:spPr bwMode="auto">
          <a:xfrm rot="0" flipH="0" flipV="0">
            <a:off x="3557" y="510676"/>
            <a:ext cx="1896138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21/25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620847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592219" y="3687486"/>
            <a:ext cx="2318279" cy="3138762"/>
          </a:xfrm>
          <a:prstGeom prst="rect">
            <a:avLst/>
          </a:prstGeom>
        </p:spPr>
      </p:pic>
      <p:sp>
        <p:nvSpPr>
          <p:cNvPr id="1910476965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27872294" name=""/>
          <p:cNvGrpSpPr/>
          <p:nvPr/>
        </p:nvGrpSpPr>
        <p:grpSpPr bwMode="auto">
          <a:xfrm flipH="0" flipV="0">
            <a:off x="2142474" y="229245"/>
            <a:ext cx="3774150" cy="1306641"/>
            <a:chOff x="0" y="0"/>
            <a:chExt cx="3774150" cy="1306641"/>
          </a:xfrm>
        </p:grpSpPr>
        <p:pic>
          <p:nvPicPr>
            <p:cNvPr id="1166727685" name=""/>
            <p:cNvPicPr>
              <a:picLocks noChangeAspect="1"/>
            </p:cNvPicPr>
            <p:nvPr/>
          </p:nvPicPr>
          <p:blipFill>
            <a:blip r:embed="rId4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295615028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1625842223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1160874336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851880755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Axel</a:t>
              </a:r>
              <a:endParaRPr lang="fr-FR"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1098842049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2094660259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583918480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1341505476" name=""/>
          <p:cNvSpPr/>
          <p:nvPr/>
        </p:nvSpPr>
        <p:spPr bwMode="auto">
          <a:xfrm rot="0" flipH="0" flipV="0">
            <a:off x="258046" y="7104335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333089606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2088498237" name=""/>
          <p:cNvSpPr/>
          <p:nvPr/>
        </p:nvSpPr>
        <p:spPr bwMode="auto">
          <a:xfrm rot="0" flipH="0" flipV="0">
            <a:off x="2149077" y="1614627"/>
            <a:ext cx="3810766" cy="1950408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Rôle(s)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Codeur ; Analyseur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cs typeface="SF Pro"/>
              </a:rPr>
              <a:t> ; Documentation du code source</a:t>
            </a: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endParaRPr sz="8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150923163" name=""/>
          <p:cNvSpPr/>
          <p:nvPr/>
        </p:nvSpPr>
        <p:spPr bwMode="auto">
          <a:xfrm rot="0" flipH="0" flipV="0">
            <a:off x="12452999" y="937718"/>
            <a:ext cx="2173499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sp>
        <p:nvSpPr>
          <p:cNvPr id="1852652807" name=""/>
          <p:cNvSpPr/>
          <p:nvPr/>
        </p:nvSpPr>
        <p:spPr bwMode="auto">
          <a:xfrm rot="0" flipH="0" flipV="0">
            <a:off x="258045" y="6944801"/>
            <a:ext cx="1421873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pic>
        <p:nvPicPr>
          <p:cNvPr id="395800473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2379737" y="5083138"/>
            <a:ext cx="2070099" cy="1711360"/>
          </a:xfrm>
          <a:prstGeom prst="rect">
            <a:avLst/>
          </a:prstGeom>
        </p:spPr>
      </p:pic>
      <p:pic>
        <p:nvPicPr>
          <p:cNvPr id="1304097336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2452999" y="298134"/>
            <a:ext cx="1231899" cy="639583"/>
          </a:xfrm>
          <a:prstGeom prst="rect">
            <a:avLst/>
          </a:prstGeom>
        </p:spPr>
      </p:pic>
      <p:pic>
        <p:nvPicPr>
          <p:cNvPr id="1881802696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6569384" y="196923"/>
            <a:ext cx="5426414" cy="13728022"/>
          </a:xfrm>
          <a:prstGeom prst="rect">
            <a:avLst/>
          </a:prstGeom>
        </p:spPr>
      </p:pic>
      <p:pic>
        <p:nvPicPr>
          <p:cNvPr id="1862765185" name=""/>
          <p:cNvPicPr>
            <a:picLocks noChangeAspect="1"/>
          </p:cNvPicPr>
          <p:nvPr/>
        </p:nvPicPr>
        <p:blipFill>
          <a:blip r:embed="rId8"/>
          <a:srcRect l="10016" t="0" r="0" b="0"/>
          <a:stretch/>
        </p:blipFill>
        <p:spPr bwMode="auto">
          <a:xfrm flipH="0" flipV="0">
            <a:off x="11762019" y="7060934"/>
            <a:ext cx="1381960" cy="1172054"/>
          </a:xfrm>
          <a:prstGeom prst="rect">
            <a:avLst/>
          </a:prstGeom>
        </p:spPr>
      </p:pic>
      <p:pic>
        <p:nvPicPr>
          <p:cNvPr id="351254262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2142474" y="3687486"/>
            <a:ext cx="2275487" cy="3170512"/>
          </a:xfrm>
          <a:prstGeom prst="rect">
            <a:avLst/>
          </a:prstGeom>
        </p:spPr>
      </p:pic>
      <p:sp>
        <p:nvSpPr>
          <p:cNvPr id="1916950942" name=""/>
          <p:cNvSpPr/>
          <p:nvPr/>
        </p:nvSpPr>
        <p:spPr bwMode="auto">
          <a:xfrm rot="0" flipH="0" flipV="0">
            <a:off x="4344049" y="5162549"/>
            <a:ext cx="387348" cy="35559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6912011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-111633" y="7060934"/>
            <a:ext cx="4103388" cy="3620272"/>
          </a:xfrm>
          <a:prstGeom prst="rect">
            <a:avLst/>
          </a:prstGeom>
        </p:spPr>
      </p:pic>
      <p:pic>
        <p:nvPicPr>
          <p:cNvPr id="1470940024" name=""/>
          <p:cNvPicPr>
            <a:picLocks noChangeAspect="1"/>
          </p:cNvPicPr>
          <p:nvPr/>
        </p:nvPicPr>
        <p:blipFill>
          <a:blip r:embed="rId11"/>
          <a:srcRect l="2197" t="11979" r="2296" b="13019"/>
          <a:stretch/>
        </p:blipFill>
        <p:spPr bwMode="auto">
          <a:xfrm flipH="0" flipV="0">
            <a:off x="2813412" y="2049375"/>
            <a:ext cx="2365154" cy="445204"/>
          </a:xfrm>
          <a:prstGeom prst="rect">
            <a:avLst/>
          </a:prstGeom>
        </p:spPr>
      </p:pic>
      <p:pic>
        <p:nvPicPr>
          <p:cNvPr id="1228323406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flipH="0" flipV="0">
            <a:off x="2813412" y="2523626"/>
            <a:ext cx="2365154" cy="506818"/>
          </a:xfrm>
          <a:prstGeom prst="rect">
            <a:avLst/>
          </a:prstGeom>
        </p:spPr>
      </p:pic>
      <p:pic>
        <p:nvPicPr>
          <p:cNvPr id="1223914983" name="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 flipH="0" flipV="0">
            <a:off x="2813412" y="3062195"/>
            <a:ext cx="2350306" cy="446375"/>
          </a:xfrm>
          <a:prstGeom prst="rect">
            <a:avLst/>
          </a:prstGeom>
        </p:spPr>
      </p:pic>
      <p:pic>
        <p:nvPicPr>
          <p:cNvPr id="1811310674" name="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 flipH="0" flipV="0">
            <a:off x="1786659" y="8515350"/>
            <a:ext cx="3772753" cy="3306521"/>
          </a:xfrm>
          <a:prstGeom prst="rect">
            <a:avLst/>
          </a:prstGeom>
        </p:spPr>
      </p:pic>
      <p:pic>
        <p:nvPicPr>
          <p:cNvPr id="155161404" name="Image1"/>
          <p:cNvPicPr>
            <a:picLocks noChangeAspect="1"/>
          </p:cNvPicPr>
          <p:nvPr/>
        </p:nvPicPr>
        <p:blipFill>
          <a:blip r:embed="rId15">
            <a:alphaModFix amt="100000"/>
            <a:lum bright="0" contrast="0"/>
          </a:blip>
          <a:stretch/>
        </p:blipFill>
        <p:spPr bwMode="auto">
          <a:xfrm flipH="0" flipV="0">
            <a:off x="1500818" y="8192064"/>
            <a:ext cx="1283312" cy="662340"/>
          </a:xfrm>
          <a:prstGeom prst="rect">
            <a:avLst/>
          </a:prstGeom>
          <a:effectLst/>
        </p:spPr>
      </p:pic>
      <p:pic>
        <p:nvPicPr>
          <p:cNvPr id="471367386" name="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 flipH="0" flipV="0">
            <a:off x="12350141" y="-3176595"/>
            <a:ext cx="1587676" cy="2994422"/>
          </a:xfrm>
          <a:prstGeom prst="rect">
            <a:avLst/>
          </a:prstGeom>
        </p:spPr>
      </p:pic>
      <p:sp>
        <p:nvSpPr>
          <p:cNvPr id="1874322925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534747360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177299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987248991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053254872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995078113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437686160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96669673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891157428" name=""/>
          <p:cNvSpPr txBox="1"/>
          <p:nvPr/>
        </p:nvSpPr>
        <p:spPr bwMode="auto">
          <a:xfrm rot="0" flipH="0" flipV="0">
            <a:off x="3557" y="510676"/>
            <a:ext cx="1896138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22/25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5301249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26395240" name=""/>
          <p:cNvGrpSpPr/>
          <p:nvPr/>
        </p:nvGrpSpPr>
        <p:grpSpPr bwMode="auto">
          <a:xfrm flipH="0" flipV="0">
            <a:off x="2142474" y="229245"/>
            <a:ext cx="3774150" cy="1306641"/>
            <a:chOff x="0" y="0"/>
            <a:chExt cx="3774150" cy="1306641"/>
          </a:xfrm>
        </p:grpSpPr>
        <p:pic>
          <p:nvPicPr>
            <p:cNvPr id="395910390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1857851871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2019335380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2065158675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711605275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Axel</a:t>
              </a:r>
              <a:endParaRPr lang="fr-FR"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1797764563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04503950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410814143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1016888792" name=""/>
          <p:cNvSpPr/>
          <p:nvPr/>
        </p:nvSpPr>
        <p:spPr bwMode="auto">
          <a:xfrm rot="0" flipH="0" flipV="0">
            <a:off x="258046" y="7104335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456625796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1983052576" name=""/>
          <p:cNvSpPr/>
          <p:nvPr/>
        </p:nvSpPr>
        <p:spPr bwMode="auto">
          <a:xfrm rot="0" flipH="0" flipV="0">
            <a:off x="12452999" y="937718"/>
            <a:ext cx="2173499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sp>
        <p:nvSpPr>
          <p:cNvPr id="1818464522" name=""/>
          <p:cNvSpPr/>
          <p:nvPr/>
        </p:nvSpPr>
        <p:spPr bwMode="auto">
          <a:xfrm rot="0" flipH="0" flipV="0">
            <a:off x="258045" y="6944801"/>
            <a:ext cx="1421873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pic>
        <p:nvPicPr>
          <p:cNvPr id="207283790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2452999" y="298134"/>
            <a:ext cx="1231899" cy="639583"/>
          </a:xfrm>
          <a:prstGeom prst="rect">
            <a:avLst/>
          </a:prstGeom>
        </p:spPr>
      </p:pic>
      <p:pic>
        <p:nvPicPr>
          <p:cNvPr id="109361300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095999" y="-7164671"/>
            <a:ext cx="5899799" cy="14925613"/>
          </a:xfrm>
          <a:prstGeom prst="rect">
            <a:avLst/>
          </a:prstGeom>
        </p:spPr>
      </p:pic>
      <p:pic>
        <p:nvPicPr>
          <p:cNvPr id="1039692583" name=""/>
          <p:cNvPicPr>
            <a:picLocks noChangeAspect="1"/>
          </p:cNvPicPr>
          <p:nvPr/>
        </p:nvPicPr>
        <p:blipFill>
          <a:blip r:embed="rId6"/>
          <a:srcRect l="10016" t="0" r="0" b="0"/>
          <a:stretch/>
        </p:blipFill>
        <p:spPr bwMode="auto">
          <a:xfrm flipH="0" flipV="0">
            <a:off x="6199419" y="8020922"/>
            <a:ext cx="1381960" cy="1172054"/>
          </a:xfrm>
          <a:prstGeom prst="rect">
            <a:avLst/>
          </a:prstGeom>
        </p:spPr>
      </p:pic>
      <p:pic>
        <p:nvPicPr>
          <p:cNvPr id="113343543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-111633" y="7060934"/>
            <a:ext cx="4103388" cy="3620272"/>
          </a:xfrm>
          <a:prstGeom prst="rect">
            <a:avLst/>
          </a:prstGeom>
        </p:spPr>
      </p:pic>
      <p:pic>
        <p:nvPicPr>
          <p:cNvPr id="1172698404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1786659" y="8515350"/>
            <a:ext cx="3772753" cy="3306521"/>
          </a:xfrm>
          <a:prstGeom prst="rect">
            <a:avLst/>
          </a:prstGeom>
        </p:spPr>
      </p:pic>
      <p:pic>
        <p:nvPicPr>
          <p:cNvPr id="210625359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3673037" y="3655737"/>
            <a:ext cx="2318278" cy="3138762"/>
          </a:xfrm>
          <a:prstGeom prst="rect">
            <a:avLst/>
          </a:prstGeom>
        </p:spPr>
      </p:pic>
      <p:pic>
        <p:nvPicPr>
          <p:cNvPr id="261575602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2142473" y="1674535"/>
            <a:ext cx="2275486" cy="3170512"/>
          </a:xfrm>
          <a:prstGeom prst="rect">
            <a:avLst/>
          </a:prstGeom>
        </p:spPr>
      </p:pic>
      <p:sp>
        <p:nvSpPr>
          <p:cNvPr id="177409028" name=""/>
          <p:cNvSpPr/>
          <p:nvPr/>
        </p:nvSpPr>
        <p:spPr bwMode="auto">
          <a:xfrm rot="3202467" flipH="0" flipV="0">
            <a:off x="4112963" y="4617887"/>
            <a:ext cx="387348" cy="35559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9664632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949855316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185159315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5991809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821152628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767371371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813829388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985124360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011760516" name=""/>
          <p:cNvSpPr txBox="1"/>
          <p:nvPr/>
        </p:nvSpPr>
        <p:spPr bwMode="auto">
          <a:xfrm rot="0" flipH="0" flipV="0">
            <a:off x="3557" y="510676"/>
            <a:ext cx="1896138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23/25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0502476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69171317" name=""/>
          <p:cNvGrpSpPr/>
          <p:nvPr/>
        </p:nvGrpSpPr>
        <p:grpSpPr bwMode="auto">
          <a:xfrm flipH="0" flipV="0">
            <a:off x="2142474" y="229245"/>
            <a:ext cx="3774150" cy="1306641"/>
            <a:chOff x="0" y="0"/>
            <a:chExt cx="3774150" cy="1306641"/>
          </a:xfrm>
        </p:grpSpPr>
        <p:pic>
          <p:nvPicPr>
            <p:cNvPr id="1213165872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440556866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337467742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398792434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2080604448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Axel</a:t>
              </a:r>
              <a:endParaRPr lang="fr-FR"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1898901450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2140715739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510873161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827658771" name=""/>
          <p:cNvSpPr/>
          <p:nvPr/>
        </p:nvSpPr>
        <p:spPr bwMode="auto">
          <a:xfrm rot="0" flipH="0" flipV="0">
            <a:off x="258046" y="7104335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1999798655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929625370" name=""/>
          <p:cNvSpPr/>
          <p:nvPr/>
        </p:nvSpPr>
        <p:spPr bwMode="auto">
          <a:xfrm rot="0" flipH="0" flipV="0">
            <a:off x="12452999" y="937718"/>
            <a:ext cx="2173499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sp>
        <p:nvSpPr>
          <p:cNvPr id="1231681899" name=""/>
          <p:cNvSpPr/>
          <p:nvPr/>
        </p:nvSpPr>
        <p:spPr bwMode="auto">
          <a:xfrm rot="0" flipH="0" flipV="0">
            <a:off x="258045" y="6944801"/>
            <a:ext cx="1421873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pic>
        <p:nvPicPr>
          <p:cNvPr id="114255412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2452999" y="298134"/>
            <a:ext cx="1231899" cy="639583"/>
          </a:xfrm>
          <a:prstGeom prst="rect">
            <a:avLst/>
          </a:prstGeom>
        </p:spPr>
      </p:pic>
      <p:pic>
        <p:nvPicPr>
          <p:cNvPr id="1636321723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095999" y="-9260171"/>
            <a:ext cx="5899799" cy="14925613"/>
          </a:xfrm>
          <a:prstGeom prst="rect">
            <a:avLst/>
          </a:prstGeom>
        </p:spPr>
      </p:pic>
      <p:pic>
        <p:nvPicPr>
          <p:cNvPr id="85396419" name=""/>
          <p:cNvPicPr>
            <a:picLocks noChangeAspect="1"/>
          </p:cNvPicPr>
          <p:nvPr/>
        </p:nvPicPr>
        <p:blipFill>
          <a:blip r:embed="rId6"/>
          <a:srcRect l="10016" t="0" r="0" b="0"/>
          <a:stretch/>
        </p:blipFill>
        <p:spPr bwMode="auto">
          <a:xfrm flipH="0" flipV="0">
            <a:off x="6127749" y="5651731"/>
            <a:ext cx="1524649" cy="1293070"/>
          </a:xfrm>
          <a:prstGeom prst="rect">
            <a:avLst/>
          </a:prstGeom>
        </p:spPr>
      </p:pic>
      <p:pic>
        <p:nvPicPr>
          <p:cNvPr id="999244872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-111633" y="7060934"/>
            <a:ext cx="4103388" cy="3620272"/>
          </a:xfrm>
          <a:prstGeom prst="rect">
            <a:avLst/>
          </a:prstGeom>
        </p:spPr>
      </p:pic>
      <p:pic>
        <p:nvPicPr>
          <p:cNvPr id="2046442659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1786659" y="8515350"/>
            <a:ext cx="3772753" cy="3306521"/>
          </a:xfrm>
          <a:prstGeom prst="rect">
            <a:avLst/>
          </a:prstGeom>
        </p:spPr>
      </p:pic>
      <p:pic>
        <p:nvPicPr>
          <p:cNvPr id="1113060759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3673037" y="3655737"/>
            <a:ext cx="2318278" cy="3138762"/>
          </a:xfrm>
          <a:prstGeom prst="rect">
            <a:avLst/>
          </a:prstGeom>
        </p:spPr>
      </p:pic>
      <p:pic>
        <p:nvPicPr>
          <p:cNvPr id="1064306790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2142473" y="1674535"/>
            <a:ext cx="2275486" cy="3170512"/>
          </a:xfrm>
          <a:prstGeom prst="rect">
            <a:avLst/>
          </a:prstGeom>
        </p:spPr>
      </p:pic>
      <p:sp>
        <p:nvSpPr>
          <p:cNvPr id="1206858211" name=""/>
          <p:cNvSpPr/>
          <p:nvPr/>
        </p:nvSpPr>
        <p:spPr bwMode="auto">
          <a:xfrm rot="3202467" flipH="0" flipV="0">
            <a:off x="4112963" y="4617887"/>
            <a:ext cx="387348" cy="35559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04262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97389363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66009309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569680046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948376653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732985806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870756767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461034371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781701266" name=""/>
          <p:cNvSpPr txBox="1"/>
          <p:nvPr/>
        </p:nvSpPr>
        <p:spPr bwMode="auto">
          <a:xfrm rot="0" flipH="0" flipV="0">
            <a:off x="3557" y="510676"/>
            <a:ext cx="1896138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24/25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3669451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19742870" name=""/>
          <p:cNvGrpSpPr/>
          <p:nvPr/>
        </p:nvGrpSpPr>
        <p:grpSpPr bwMode="auto">
          <a:xfrm flipH="0" flipV="0">
            <a:off x="2142474" y="-691503"/>
            <a:ext cx="3774150" cy="1306641"/>
            <a:chOff x="0" y="0"/>
            <a:chExt cx="3774150" cy="1306641"/>
          </a:xfrm>
        </p:grpSpPr>
        <p:pic>
          <p:nvPicPr>
            <p:cNvPr id="1342380066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901740328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1725839512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2099288666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249203348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Axel</a:t>
              </a:r>
              <a:endParaRPr lang="fr-FR"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1025534140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999396387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672370850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1307107707" name=""/>
          <p:cNvSpPr/>
          <p:nvPr/>
        </p:nvSpPr>
        <p:spPr bwMode="auto">
          <a:xfrm rot="0" flipH="0" flipV="0">
            <a:off x="258046" y="7104335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208173412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1873475795" name=""/>
          <p:cNvSpPr/>
          <p:nvPr/>
        </p:nvSpPr>
        <p:spPr bwMode="auto">
          <a:xfrm rot="0" flipH="0" flipV="0">
            <a:off x="12452999" y="937718"/>
            <a:ext cx="2173499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sp>
        <p:nvSpPr>
          <p:cNvPr id="1775943176" name=""/>
          <p:cNvSpPr/>
          <p:nvPr/>
        </p:nvSpPr>
        <p:spPr bwMode="auto">
          <a:xfrm rot="0" flipH="0" flipV="0">
            <a:off x="258045" y="6944801"/>
            <a:ext cx="1421873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pic>
        <p:nvPicPr>
          <p:cNvPr id="1110079799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2379737" y="5083138"/>
            <a:ext cx="2070099" cy="1711360"/>
          </a:xfrm>
          <a:prstGeom prst="rect">
            <a:avLst/>
          </a:prstGeom>
        </p:spPr>
      </p:pic>
      <p:pic>
        <p:nvPicPr>
          <p:cNvPr id="185288409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2452999" y="298134"/>
            <a:ext cx="1231899" cy="639583"/>
          </a:xfrm>
          <a:prstGeom prst="rect">
            <a:avLst/>
          </a:prstGeom>
        </p:spPr>
      </p:pic>
      <p:pic>
        <p:nvPicPr>
          <p:cNvPr id="1238986468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6095999" y="-15157241"/>
            <a:ext cx="5899799" cy="14925613"/>
          </a:xfrm>
          <a:prstGeom prst="rect">
            <a:avLst/>
          </a:prstGeom>
        </p:spPr>
      </p:pic>
      <p:pic>
        <p:nvPicPr>
          <p:cNvPr id="742594175" name=""/>
          <p:cNvPicPr>
            <a:picLocks noChangeAspect="1"/>
          </p:cNvPicPr>
          <p:nvPr/>
        </p:nvPicPr>
        <p:blipFill>
          <a:blip r:embed="rId7"/>
          <a:srcRect l="10016" t="0" r="0" b="0"/>
          <a:stretch/>
        </p:blipFill>
        <p:spPr bwMode="auto">
          <a:xfrm flipH="0" flipV="0">
            <a:off x="6127749" y="7060934"/>
            <a:ext cx="1524649" cy="1293070"/>
          </a:xfrm>
          <a:prstGeom prst="rect">
            <a:avLst/>
          </a:prstGeom>
        </p:spPr>
      </p:pic>
      <p:pic>
        <p:nvPicPr>
          <p:cNvPr id="131324518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1786659" y="8515350"/>
            <a:ext cx="3772753" cy="3306521"/>
          </a:xfrm>
          <a:prstGeom prst="rect">
            <a:avLst/>
          </a:prstGeom>
        </p:spPr>
      </p:pic>
      <p:pic>
        <p:nvPicPr>
          <p:cNvPr id="1379169316" name="Image1"/>
          <p:cNvPicPr>
            <a:picLocks noChangeAspect="1"/>
          </p:cNvPicPr>
          <p:nvPr/>
        </p:nvPicPr>
        <p:blipFill>
          <a:blip r:embed="rId9">
            <a:alphaModFix amt="100000"/>
            <a:lum bright="0" contrast="0"/>
          </a:blip>
          <a:stretch/>
        </p:blipFill>
        <p:spPr bwMode="auto">
          <a:xfrm flipH="0" flipV="0">
            <a:off x="2204100" y="242470"/>
            <a:ext cx="4394199" cy="2267924"/>
          </a:xfrm>
          <a:prstGeom prst="rect">
            <a:avLst/>
          </a:prstGeom>
          <a:effectLst/>
        </p:spPr>
      </p:pic>
      <p:pic>
        <p:nvPicPr>
          <p:cNvPr id="1791498872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2051412" y="2498079"/>
            <a:ext cx="5121586" cy="9659516"/>
          </a:xfrm>
          <a:prstGeom prst="rect">
            <a:avLst/>
          </a:prstGeom>
        </p:spPr>
      </p:pic>
      <p:pic>
        <p:nvPicPr>
          <p:cNvPr id="126235607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7166647" y="-4150369"/>
            <a:ext cx="5121585" cy="9659516"/>
          </a:xfrm>
          <a:prstGeom prst="rect">
            <a:avLst/>
          </a:prstGeom>
        </p:spPr>
      </p:pic>
      <p:sp>
        <p:nvSpPr>
          <p:cNvPr id="2133208324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994496514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55794863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366517259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791108110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91640936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136363716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2862028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839898160" name=""/>
          <p:cNvSpPr txBox="1"/>
          <p:nvPr/>
        </p:nvSpPr>
        <p:spPr bwMode="auto">
          <a:xfrm rot="0" flipH="0" flipV="0">
            <a:off x="3557" y="510676"/>
            <a:ext cx="1896138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25/25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706251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19124938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411261758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286558733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1118817668" name=""/>
          <p:cNvSpPr/>
          <p:nvPr/>
        </p:nvSpPr>
        <p:spPr bwMode="auto">
          <a:xfrm rot="0" flipH="0" flipV="0">
            <a:off x="258046" y="7104335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356481251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2092807760" name=""/>
          <p:cNvSpPr/>
          <p:nvPr/>
        </p:nvSpPr>
        <p:spPr bwMode="auto">
          <a:xfrm rot="0" flipH="0" flipV="0">
            <a:off x="12452999" y="937718"/>
            <a:ext cx="2173499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s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Coach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sp>
        <p:nvSpPr>
          <p:cNvPr id="827489896" name=""/>
          <p:cNvSpPr/>
          <p:nvPr/>
        </p:nvSpPr>
        <p:spPr bwMode="auto">
          <a:xfrm rot="0" flipH="0" flipV="0">
            <a:off x="258045" y="6944801"/>
            <a:ext cx="1421873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pic>
        <p:nvPicPr>
          <p:cNvPr id="43649860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2379737" y="5083138"/>
            <a:ext cx="2070099" cy="1711360"/>
          </a:xfrm>
          <a:prstGeom prst="rect">
            <a:avLst/>
          </a:prstGeom>
        </p:spPr>
      </p:pic>
      <p:pic>
        <p:nvPicPr>
          <p:cNvPr id="17525772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2452999" y="298134"/>
            <a:ext cx="1231899" cy="639583"/>
          </a:xfrm>
          <a:prstGeom prst="rect">
            <a:avLst/>
          </a:prstGeom>
        </p:spPr>
      </p:pic>
      <p:pic>
        <p:nvPicPr>
          <p:cNvPr id="1738156197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095999" y="-20253116"/>
            <a:ext cx="5899799" cy="14925613"/>
          </a:xfrm>
          <a:prstGeom prst="rect">
            <a:avLst/>
          </a:prstGeom>
        </p:spPr>
      </p:pic>
      <p:pic>
        <p:nvPicPr>
          <p:cNvPr id="345348938" name=""/>
          <p:cNvPicPr>
            <a:picLocks noChangeAspect="1"/>
          </p:cNvPicPr>
          <p:nvPr/>
        </p:nvPicPr>
        <p:blipFill>
          <a:blip r:embed="rId6"/>
          <a:srcRect l="10016" t="0" r="0" b="0"/>
          <a:stretch/>
        </p:blipFill>
        <p:spPr bwMode="auto">
          <a:xfrm flipH="0" flipV="0">
            <a:off x="6127749" y="7060934"/>
            <a:ext cx="1524649" cy="1293070"/>
          </a:xfrm>
          <a:prstGeom prst="rect">
            <a:avLst/>
          </a:prstGeom>
        </p:spPr>
      </p:pic>
      <p:pic>
        <p:nvPicPr>
          <p:cNvPr id="396642991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1786659" y="8515350"/>
            <a:ext cx="3772753" cy="3306521"/>
          </a:xfrm>
          <a:prstGeom prst="rect">
            <a:avLst/>
          </a:prstGeom>
        </p:spPr>
      </p:pic>
      <p:pic>
        <p:nvPicPr>
          <p:cNvPr id="732628992" name="Image1"/>
          <p:cNvPicPr>
            <a:picLocks noChangeAspect="1"/>
          </p:cNvPicPr>
          <p:nvPr/>
        </p:nvPicPr>
        <p:blipFill>
          <a:blip r:embed="rId8">
            <a:alphaModFix amt="100000"/>
            <a:lum bright="0" contrast="0"/>
          </a:blip>
          <a:stretch/>
        </p:blipFill>
        <p:spPr bwMode="auto">
          <a:xfrm flipH="0" flipV="0">
            <a:off x="2204100" y="-2662654"/>
            <a:ext cx="4394199" cy="2267924"/>
          </a:xfrm>
          <a:prstGeom prst="rect">
            <a:avLst/>
          </a:prstGeom>
          <a:effectLst/>
        </p:spPr>
      </p:pic>
      <p:pic>
        <p:nvPicPr>
          <p:cNvPr id="887232568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2051412" y="8022579"/>
            <a:ext cx="5121586" cy="9659516"/>
          </a:xfrm>
          <a:prstGeom prst="rect">
            <a:avLst/>
          </a:prstGeom>
        </p:spPr>
      </p:pic>
      <p:pic>
        <p:nvPicPr>
          <p:cNvPr id="1891330996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7166647" y="-10341619"/>
            <a:ext cx="5121585" cy="9659516"/>
          </a:xfrm>
          <a:prstGeom prst="rect">
            <a:avLst/>
          </a:prstGeom>
        </p:spPr>
      </p:pic>
      <p:sp>
        <p:nvSpPr>
          <p:cNvPr id="1824504659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92523191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64937998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234919837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285791031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48095338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523067852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337340534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58813325" name=""/>
          <p:cNvSpPr txBox="1"/>
          <p:nvPr/>
        </p:nvSpPr>
        <p:spPr bwMode="auto">
          <a:xfrm rot="0" flipH="0" flipV="0">
            <a:off x="3557" y="510676"/>
            <a:ext cx="1896138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25/25</a:t>
            </a:r>
            <a:endParaRPr sz="1800">
              <a:solidFill>
                <a:srgbClr val="CDD6F4"/>
              </a:solidFill>
            </a:endParaRPr>
          </a:p>
        </p:txBody>
      </p:sp>
      <p:grpSp>
        <p:nvGrpSpPr>
          <p:cNvPr id="306333724" name=""/>
          <p:cNvGrpSpPr/>
          <p:nvPr/>
        </p:nvGrpSpPr>
        <p:grpSpPr bwMode="auto">
          <a:xfrm flipH="0" flipV="0">
            <a:off x="2142473" y="224545"/>
            <a:ext cx="9811940" cy="3396973"/>
            <a:chOff x="0" y="0"/>
            <a:chExt cx="9811940" cy="3396973"/>
          </a:xfrm>
        </p:grpSpPr>
        <p:pic>
          <p:nvPicPr>
            <p:cNvPr id="692338546" name=""/>
            <p:cNvPicPr>
              <a:picLocks noChangeAspect="1"/>
            </p:cNvPicPr>
            <p:nvPr/>
          </p:nvPicPr>
          <p:blipFill>
            <a:blip r:embed="rId10"/>
            <a:srcRect l="0" t="38112" r="0" b="10045"/>
            <a:stretch/>
          </p:blipFill>
          <p:spPr bwMode="auto">
            <a:xfrm flipH="0" flipV="0">
              <a:off x="0" y="6525"/>
              <a:ext cx="9802278" cy="3390447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1229914990" name=""/>
            <p:cNvGrpSpPr/>
            <p:nvPr/>
          </p:nvGrpSpPr>
          <p:grpSpPr bwMode="auto">
            <a:xfrm flipH="0" flipV="0">
              <a:off x="0" y="0"/>
              <a:ext cx="9811940" cy="3384364"/>
              <a:chOff x="0" y="0"/>
              <a:chExt cx="9811940" cy="3384364"/>
            </a:xfrm>
          </p:grpSpPr>
          <p:sp>
            <p:nvSpPr>
              <p:cNvPr id="2047022610" name=""/>
              <p:cNvSpPr/>
              <p:nvPr/>
            </p:nvSpPr>
            <p:spPr bwMode="auto">
              <a:xfrm rot="0" flipH="0" flipV="0">
                <a:off x="9662" y="0"/>
                <a:ext cx="9802278" cy="3371121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282539382" name=""/>
              <p:cNvSpPr/>
              <p:nvPr/>
            </p:nvSpPr>
            <p:spPr bwMode="auto">
              <a:xfrm rot="0" flipH="0" flipV="0">
                <a:off x="0" y="13243"/>
                <a:ext cx="9802276" cy="3371121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2047583980" name=""/>
            <p:cNvSpPr/>
            <p:nvPr/>
          </p:nvSpPr>
          <p:spPr bwMode="auto">
            <a:xfrm rot="0" flipH="0" flipV="0">
              <a:off x="258514" y="997406"/>
              <a:ext cx="6673982" cy="1299387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3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􁒮</a:t>
              </a:r>
              <a:r>
                <a:rPr lang="fr-FR" sz="3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</a:t>
              </a:r>
              <a:r>
                <a:rPr lang="fr-FR" sz="3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Présentation de Projet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Arial"/>
                  <a:ea typeface="Arial"/>
                  <a:cs typeface="Arial"/>
                </a:rPr>
                <a:t>Groupe</a:t>
              </a:r>
              <a:r>
                <a:rPr lang="fr-FR" sz="1600" b="0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Arial"/>
                  <a:ea typeface="Arial"/>
                  <a:cs typeface="Arial"/>
                </a:rPr>
                <a:t> William ; Evan ; Axel</a:t>
              </a:r>
              <a:endParaRPr sz="1600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sp>
        <p:nvSpPr>
          <p:cNvPr id="807450792" name=""/>
          <p:cNvSpPr/>
          <p:nvPr/>
        </p:nvSpPr>
        <p:spPr bwMode="auto">
          <a:xfrm rot="0" flipH="0" flipV="0">
            <a:off x="4501824" y="4410074"/>
            <a:ext cx="4776499" cy="779599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3800" b="0" i="0" u="none">
                <a:solidFill>
                  <a:srgbClr val="CDD6F4"/>
                </a:solidFill>
                <a:latin typeface="SF Pro"/>
                <a:ea typeface="SF Pro"/>
                <a:cs typeface="SF Pro"/>
              </a:rPr>
              <a:t>Merci d’avoir écouté.</a:t>
            </a:r>
            <a:endParaRPr sz="1800" b="1">
              <a:ln w="28575">
                <a:noFill/>
                <a:prstDash val="solid"/>
              </a:ln>
              <a:solidFill>
                <a:srgbClr val="CDD6F4">
                  <a:alpha val="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4148749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4781580" name=""/>
          <p:cNvGrpSpPr/>
          <p:nvPr/>
        </p:nvGrpSpPr>
        <p:grpSpPr bwMode="auto">
          <a:xfrm flipH="0" flipV="0">
            <a:off x="2142474" y="224546"/>
            <a:ext cx="3774150" cy="1306641"/>
            <a:chOff x="0" y="0"/>
            <a:chExt cx="3774150" cy="1306641"/>
          </a:xfrm>
        </p:grpSpPr>
        <p:pic>
          <p:nvPicPr>
            <p:cNvPr id="2008407245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493448611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302333240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1926284920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1957791856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􀈞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Organisation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Répartition</a:t>
              </a:r>
              <a:endParaRPr sz="1600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1650645685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69231804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863507674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pic>
        <p:nvPicPr>
          <p:cNvPr id="78756367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2159263" y="1636747"/>
            <a:ext cx="9977298" cy="3957936"/>
          </a:xfrm>
          <a:prstGeom prst="roundRect">
            <a:avLst>
              <a:gd name="adj" fmla="val 1236"/>
            </a:avLst>
          </a:prstGeom>
        </p:spPr>
      </p:pic>
      <p:sp>
        <p:nvSpPr>
          <p:cNvPr id="1055623352" name=""/>
          <p:cNvSpPr/>
          <p:nvPr/>
        </p:nvSpPr>
        <p:spPr bwMode="auto">
          <a:xfrm rot="0" flipH="0" flipV="0">
            <a:off x="12532012" y="2490026"/>
            <a:ext cx="3021541" cy="736589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WampServer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0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(v3.3.7)</a:t>
            </a:r>
            <a:endParaRPr sz="10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pic>
        <p:nvPicPr>
          <p:cNvPr id="1011803008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2594043" y="2525037"/>
            <a:ext cx="673509" cy="670555"/>
          </a:xfrm>
          <a:prstGeom prst="rect">
            <a:avLst/>
          </a:prstGeom>
        </p:spPr>
      </p:pic>
      <p:sp>
        <p:nvSpPr>
          <p:cNvPr id="1137406053" name=""/>
          <p:cNvSpPr/>
          <p:nvPr/>
        </p:nvSpPr>
        <p:spPr bwMode="auto">
          <a:xfrm rot="0" flipH="0" flipV="0">
            <a:off x="12532012" y="1619176"/>
            <a:ext cx="3021540" cy="736588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Trello</a:t>
            </a:r>
            <a:endParaRPr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sp>
        <p:nvSpPr>
          <p:cNvPr id="1972543998" name=""/>
          <p:cNvSpPr/>
          <p:nvPr/>
        </p:nvSpPr>
        <p:spPr bwMode="auto">
          <a:xfrm rot="0" flipH="0" flipV="0">
            <a:off x="15697319" y="2743574"/>
            <a:ext cx="515745" cy="295922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Ou</a:t>
            </a:r>
            <a:endParaRPr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sp>
        <p:nvSpPr>
          <p:cNvPr id="2095025048" name=""/>
          <p:cNvSpPr/>
          <p:nvPr/>
        </p:nvSpPr>
        <p:spPr bwMode="auto">
          <a:xfrm rot="0" flipH="0" flipV="0">
            <a:off x="16359056" y="2490026"/>
            <a:ext cx="3021540" cy="736588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Xampp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1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Apach + Mariadb + PHP + Perl</a:t>
            </a:r>
            <a:endParaRPr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pic>
        <p:nvPicPr>
          <p:cNvPr id="477076017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6424095" y="2505473"/>
            <a:ext cx="711056" cy="721142"/>
          </a:xfrm>
          <a:prstGeom prst="rect">
            <a:avLst/>
          </a:prstGeom>
        </p:spPr>
      </p:pic>
      <p:sp>
        <p:nvSpPr>
          <p:cNvPr id="1985202521" name=""/>
          <p:cNvSpPr/>
          <p:nvPr/>
        </p:nvSpPr>
        <p:spPr bwMode="auto">
          <a:xfrm rot="0" flipH="0" flipV="0">
            <a:off x="12534017" y="3444531"/>
            <a:ext cx="3021540" cy="736588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phpMyAdmin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0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(v5.2.3)</a:t>
            </a:r>
            <a:endParaRPr sz="10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pic>
        <p:nvPicPr>
          <p:cNvPr id="883379633" name=""/>
          <p:cNvPicPr>
            <a:picLocks noChangeAspect="1"/>
          </p:cNvPicPr>
          <p:nvPr/>
        </p:nvPicPr>
        <p:blipFill>
          <a:blip r:embed="rId7"/>
          <a:srcRect l="14188" t="14631" r="14188" b="14631"/>
          <a:stretch/>
        </p:blipFill>
        <p:spPr bwMode="auto">
          <a:xfrm flipH="0" flipV="0">
            <a:off x="12591001" y="3461691"/>
            <a:ext cx="711055" cy="702267"/>
          </a:xfrm>
          <a:prstGeom prst="roundRect">
            <a:avLst>
              <a:gd name="adj" fmla="val 18211"/>
            </a:avLst>
          </a:prstGeom>
        </p:spPr>
      </p:pic>
      <p:sp>
        <p:nvSpPr>
          <p:cNvPr id="1385482813" name=""/>
          <p:cNvSpPr/>
          <p:nvPr/>
        </p:nvSpPr>
        <p:spPr bwMode="auto">
          <a:xfrm rot="0" flipH="0" flipV="0">
            <a:off x="12532012" y="4379647"/>
            <a:ext cx="3021540" cy="736588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phpMyAdmin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0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(v12.2.2)</a:t>
            </a:r>
            <a:endParaRPr sz="10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grpSp>
        <p:nvGrpSpPr>
          <p:cNvPr id="240974692" name=""/>
          <p:cNvGrpSpPr/>
          <p:nvPr/>
        </p:nvGrpSpPr>
        <p:grpSpPr bwMode="auto">
          <a:xfrm>
            <a:off x="12594042" y="4379647"/>
            <a:ext cx="711055" cy="718277"/>
            <a:chOff x="0" y="0"/>
            <a:chExt cx="711055" cy="718277"/>
          </a:xfrm>
        </p:grpSpPr>
        <p:pic>
          <p:nvPicPr>
            <p:cNvPr id="154531104" name="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 flipH="0" flipV="0">
              <a:off x="0" y="18309"/>
              <a:ext cx="708013" cy="699967"/>
            </a:xfrm>
            <a:prstGeom prst="roundRect">
              <a:avLst>
                <a:gd name="adj" fmla="val 9646"/>
              </a:avLst>
            </a:prstGeom>
            <a:ln w="12700">
              <a:noFill/>
            </a:ln>
          </p:spPr>
        </p:pic>
        <p:pic>
          <p:nvPicPr>
            <p:cNvPr id="1465068860" name="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 flipH="0" flipV="0">
              <a:off x="0" y="0"/>
              <a:ext cx="711054" cy="711054"/>
            </a:xfrm>
            <a:prstGeom prst="rect">
              <a:avLst/>
            </a:prstGeom>
          </p:spPr>
        </p:pic>
      </p:grpSp>
      <p:grpSp>
        <p:nvGrpSpPr>
          <p:cNvPr id="622514785" name=""/>
          <p:cNvGrpSpPr/>
          <p:nvPr/>
        </p:nvGrpSpPr>
        <p:grpSpPr bwMode="auto">
          <a:xfrm>
            <a:off x="12594043" y="1636747"/>
            <a:ext cx="708013" cy="708013"/>
            <a:chOff x="0" y="0"/>
            <a:chExt cx="708013" cy="708013"/>
          </a:xfrm>
        </p:grpSpPr>
        <p:pic>
          <p:nvPicPr>
            <p:cNvPr id="368693377" name="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 flipH="0" flipV="0">
              <a:off x="0" y="0"/>
              <a:ext cx="708013" cy="699968"/>
            </a:xfrm>
            <a:prstGeom prst="roundRect">
              <a:avLst>
                <a:gd name="adj" fmla="val 9646"/>
              </a:avLst>
            </a:prstGeom>
          </p:spPr>
        </p:pic>
        <p:pic>
          <p:nvPicPr>
            <p:cNvPr id="1621321989" name="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 flipH="0" flipV="0">
              <a:off x="0" y="0"/>
              <a:ext cx="708013" cy="708013"/>
            </a:xfrm>
            <a:prstGeom prst="rect">
              <a:avLst/>
            </a:prstGeom>
          </p:spPr>
        </p:pic>
      </p:grpSp>
      <p:pic>
        <p:nvPicPr>
          <p:cNvPr id="1052050139" name=""/>
          <p:cNvPicPr>
            <a:picLocks noChangeAspect="1"/>
          </p:cNvPicPr>
          <p:nvPr/>
        </p:nvPicPr>
        <p:blipFill>
          <a:blip r:embed="rId11"/>
          <a:srcRect l="0" t="0" r="0" b="8019"/>
          <a:stretch/>
        </p:blipFill>
        <p:spPr bwMode="auto">
          <a:xfrm flipH="0" flipV="0">
            <a:off x="2159263" y="5705976"/>
            <a:ext cx="3228975" cy="735931"/>
          </a:xfrm>
          <a:prstGeom prst="roundRect">
            <a:avLst>
              <a:gd name="adj" fmla="val 16667"/>
            </a:avLst>
          </a:prstGeom>
        </p:spPr>
      </p:pic>
      <p:sp>
        <p:nvSpPr>
          <p:cNvPr id="2113566582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164112249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892571587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98854664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141102574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26694197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110546118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868811988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449118929" name=""/>
          <p:cNvSpPr txBox="1"/>
          <p:nvPr/>
        </p:nvSpPr>
        <p:spPr bwMode="auto">
          <a:xfrm rot="0" flipH="0" flipV="0">
            <a:off x="3557" y="510676"/>
            <a:ext cx="189398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03/25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2513062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98895773" name=""/>
          <p:cNvGrpSpPr/>
          <p:nvPr/>
        </p:nvGrpSpPr>
        <p:grpSpPr bwMode="auto">
          <a:xfrm flipH="0" flipV="0">
            <a:off x="2142474" y="224546"/>
            <a:ext cx="3774150" cy="1306641"/>
            <a:chOff x="0" y="0"/>
            <a:chExt cx="3774150" cy="1306641"/>
          </a:xfrm>
        </p:grpSpPr>
        <p:pic>
          <p:nvPicPr>
            <p:cNvPr id="1922332842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1083214413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2074988659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938442417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1929691112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􀈞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Organisation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Plan d’étude</a:t>
              </a:r>
              <a:endParaRPr sz="1600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1728996606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935214133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922975653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1017934038" name=""/>
          <p:cNvSpPr/>
          <p:nvPr/>
        </p:nvSpPr>
        <p:spPr bwMode="auto">
          <a:xfrm rot="0" flipH="0" flipV="0">
            <a:off x="12532012" y="2490026"/>
            <a:ext cx="3021541" cy="736589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WampServer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0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(v3.3.7)</a:t>
            </a:r>
            <a:endParaRPr sz="10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pic>
        <p:nvPicPr>
          <p:cNvPr id="125990595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2594043" y="2525037"/>
            <a:ext cx="673509" cy="670555"/>
          </a:xfrm>
          <a:prstGeom prst="rect">
            <a:avLst/>
          </a:prstGeom>
        </p:spPr>
      </p:pic>
      <p:sp>
        <p:nvSpPr>
          <p:cNvPr id="1687409570" name=""/>
          <p:cNvSpPr/>
          <p:nvPr/>
        </p:nvSpPr>
        <p:spPr bwMode="auto">
          <a:xfrm rot="0" flipH="0" flipV="0">
            <a:off x="12532012" y="1619176"/>
            <a:ext cx="3021540" cy="736588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Trello</a:t>
            </a:r>
            <a:endParaRPr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sp>
        <p:nvSpPr>
          <p:cNvPr id="601730777" name=""/>
          <p:cNvSpPr/>
          <p:nvPr/>
        </p:nvSpPr>
        <p:spPr bwMode="auto">
          <a:xfrm rot="0" flipH="0" flipV="0">
            <a:off x="15697319" y="2743574"/>
            <a:ext cx="515745" cy="295922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Ou</a:t>
            </a:r>
            <a:endParaRPr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sp>
        <p:nvSpPr>
          <p:cNvPr id="930383388" name=""/>
          <p:cNvSpPr/>
          <p:nvPr/>
        </p:nvSpPr>
        <p:spPr bwMode="auto">
          <a:xfrm rot="0" flipH="0" flipV="0">
            <a:off x="16359056" y="2490026"/>
            <a:ext cx="3021540" cy="736588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Xampp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1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Apach + Mariadb + PHP + Perl</a:t>
            </a:r>
            <a:endParaRPr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pic>
        <p:nvPicPr>
          <p:cNvPr id="842550617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6424095" y="2505473"/>
            <a:ext cx="711056" cy="721142"/>
          </a:xfrm>
          <a:prstGeom prst="rect">
            <a:avLst/>
          </a:prstGeom>
        </p:spPr>
      </p:pic>
      <p:sp>
        <p:nvSpPr>
          <p:cNvPr id="882782186" name=""/>
          <p:cNvSpPr/>
          <p:nvPr/>
        </p:nvSpPr>
        <p:spPr bwMode="auto">
          <a:xfrm rot="0" flipH="0" flipV="0">
            <a:off x="12534017" y="3444531"/>
            <a:ext cx="3021540" cy="736588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phpMyAdmin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0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(v5.2.3)</a:t>
            </a:r>
            <a:endParaRPr sz="10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pic>
        <p:nvPicPr>
          <p:cNvPr id="150829978" name=""/>
          <p:cNvPicPr>
            <a:picLocks noChangeAspect="1"/>
          </p:cNvPicPr>
          <p:nvPr/>
        </p:nvPicPr>
        <p:blipFill>
          <a:blip r:embed="rId6"/>
          <a:srcRect l="14188" t="14631" r="14188" b="14631"/>
          <a:stretch/>
        </p:blipFill>
        <p:spPr bwMode="auto">
          <a:xfrm flipH="0" flipV="0">
            <a:off x="12591001" y="3461691"/>
            <a:ext cx="711055" cy="702267"/>
          </a:xfrm>
          <a:prstGeom prst="roundRect">
            <a:avLst>
              <a:gd name="adj" fmla="val 18211"/>
            </a:avLst>
          </a:prstGeom>
        </p:spPr>
      </p:pic>
      <p:sp>
        <p:nvSpPr>
          <p:cNvPr id="1065025521" name=""/>
          <p:cNvSpPr/>
          <p:nvPr/>
        </p:nvSpPr>
        <p:spPr bwMode="auto">
          <a:xfrm rot="0" flipH="0" flipV="0">
            <a:off x="12532012" y="4379647"/>
            <a:ext cx="3021540" cy="736588"/>
          </a:xfrm>
          <a:prstGeom prst="roundRect">
            <a:avLst>
              <a:gd name="adj" fmla="val 16667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phpMyAdmin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0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(v12.2.2)</a:t>
            </a:r>
            <a:endParaRPr sz="10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grpSp>
        <p:nvGrpSpPr>
          <p:cNvPr id="2027997722" name=""/>
          <p:cNvGrpSpPr/>
          <p:nvPr/>
        </p:nvGrpSpPr>
        <p:grpSpPr bwMode="auto">
          <a:xfrm>
            <a:off x="12594042" y="4379647"/>
            <a:ext cx="711055" cy="718277"/>
            <a:chOff x="0" y="0"/>
            <a:chExt cx="711055" cy="718277"/>
          </a:xfrm>
        </p:grpSpPr>
        <p:pic>
          <p:nvPicPr>
            <p:cNvPr id="1467661986" name="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 flipH="0" flipV="0">
              <a:off x="0" y="18309"/>
              <a:ext cx="708013" cy="699967"/>
            </a:xfrm>
            <a:prstGeom prst="roundRect">
              <a:avLst>
                <a:gd name="adj" fmla="val 9646"/>
              </a:avLst>
            </a:prstGeom>
            <a:ln w="12700">
              <a:noFill/>
            </a:ln>
          </p:spPr>
        </p:pic>
        <p:pic>
          <p:nvPicPr>
            <p:cNvPr id="1818501426" name="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 flipH="0" flipV="0">
              <a:off x="0" y="0"/>
              <a:ext cx="711054" cy="711054"/>
            </a:xfrm>
            <a:prstGeom prst="rect">
              <a:avLst/>
            </a:prstGeom>
          </p:spPr>
        </p:pic>
      </p:grpSp>
      <p:grpSp>
        <p:nvGrpSpPr>
          <p:cNvPr id="1887594734" name=""/>
          <p:cNvGrpSpPr/>
          <p:nvPr/>
        </p:nvGrpSpPr>
        <p:grpSpPr bwMode="auto">
          <a:xfrm>
            <a:off x="12594043" y="1636747"/>
            <a:ext cx="708013" cy="708013"/>
            <a:chOff x="0" y="0"/>
            <a:chExt cx="708013" cy="708013"/>
          </a:xfrm>
        </p:grpSpPr>
        <p:pic>
          <p:nvPicPr>
            <p:cNvPr id="1244446932" name="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 flipH="0" flipV="0">
              <a:off x="0" y="0"/>
              <a:ext cx="708013" cy="699968"/>
            </a:xfrm>
            <a:prstGeom prst="roundRect">
              <a:avLst>
                <a:gd name="adj" fmla="val 9646"/>
              </a:avLst>
            </a:prstGeom>
          </p:spPr>
        </p:pic>
        <p:pic>
          <p:nvPicPr>
            <p:cNvPr id="1252867538" name="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 flipH="0" flipV="0">
              <a:off x="0" y="0"/>
              <a:ext cx="708013" cy="708013"/>
            </a:xfrm>
            <a:prstGeom prst="rect">
              <a:avLst/>
            </a:prstGeom>
          </p:spPr>
        </p:pic>
      </p:grpSp>
      <p:pic>
        <p:nvPicPr>
          <p:cNvPr id="248036945" name=""/>
          <p:cNvPicPr>
            <a:picLocks noChangeAspect="1"/>
          </p:cNvPicPr>
          <p:nvPr/>
        </p:nvPicPr>
        <p:blipFill>
          <a:blip r:embed="rId10"/>
          <a:srcRect l="0" t="0" r="0" b="8019"/>
          <a:stretch/>
        </p:blipFill>
        <p:spPr bwMode="auto">
          <a:xfrm flipH="0" flipV="0">
            <a:off x="2224433" y="8563780"/>
            <a:ext cx="3228975" cy="735930"/>
          </a:xfrm>
          <a:prstGeom prst="roundRect">
            <a:avLst>
              <a:gd name="adj" fmla="val 16667"/>
            </a:avLst>
          </a:prstGeom>
        </p:spPr>
      </p:pic>
      <p:pic>
        <p:nvPicPr>
          <p:cNvPr id="1775620088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3266302" y="7239499"/>
            <a:ext cx="6676580" cy="2648559"/>
          </a:xfrm>
          <a:prstGeom prst="roundRect">
            <a:avLst>
              <a:gd name="adj" fmla="val 1236"/>
            </a:avLst>
          </a:prstGeom>
        </p:spPr>
      </p:pic>
      <p:sp>
        <p:nvSpPr>
          <p:cNvPr id="949917636" name=""/>
          <p:cNvSpPr/>
          <p:nvPr/>
        </p:nvSpPr>
        <p:spPr bwMode="auto">
          <a:xfrm rot="0" flipH="0" flipV="0">
            <a:off x="3723778" y="2591802"/>
            <a:ext cx="5761628" cy="14137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261850" indent="-261850" algn="l">
              <a:lnSpc>
                <a:spcPct val="100000"/>
              </a:lnSpc>
              <a:spcBef>
                <a:spcPts val="0"/>
              </a:spcBef>
              <a:buFont typeface="Arial"/>
              <a:buChar char="–"/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Compréhension du code d’origine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marL="261850" indent="-261850" algn="l">
              <a:lnSpc>
                <a:spcPct val="100000"/>
              </a:lnSpc>
              <a:spcBef>
                <a:spcPts val="0"/>
              </a:spcBef>
              <a:buFont typeface="Arial"/>
              <a:buChar char="–"/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Création des nouvelles pages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marL="261850" indent="-261850" algn="l">
              <a:lnSpc>
                <a:spcPct val="100000"/>
              </a:lnSpc>
              <a:spcBef>
                <a:spcPts val="0"/>
              </a:spcBef>
              <a:buFont typeface="Arial"/>
              <a:buChar char="–"/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Vérifications du bon fonctionnement et des règles RGPD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marL="261850" indent="-261850" algn="l">
              <a:lnSpc>
                <a:spcPct val="100000"/>
              </a:lnSpc>
              <a:spcBef>
                <a:spcPts val="0"/>
              </a:spcBef>
              <a:buFont typeface="Arial"/>
              <a:buChar char="–"/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Passage en production pour envoie final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endParaRPr sz="10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sp>
        <p:nvSpPr>
          <p:cNvPr id="1455163725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31564972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57359337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251785334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84400324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117907374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235499950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72279043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491473980" name=""/>
          <p:cNvSpPr txBox="1"/>
          <p:nvPr/>
        </p:nvSpPr>
        <p:spPr bwMode="auto">
          <a:xfrm rot="0" flipH="0" flipV="0">
            <a:off x="3557" y="510676"/>
            <a:ext cx="18932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04/25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6812848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99017804" name=""/>
          <p:cNvGrpSpPr/>
          <p:nvPr/>
        </p:nvGrpSpPr>
        <p:grpSpPr bwMode="auto">
          <a:xfrm flipH="0" flipV="0">
            <a:off x="2142474" y="224546"/>
            <a:ext cx="3774150" cy="1306641"/>
            <a:chOff x="0" y="0"/>
            <a:chExt cx="3774150" cy="1306641"/>
          </a:xfrm>
        </p:grpSpPr>
        <p:pic>
          <p:nvPicPr>
            <p:cNvPr id="2078246043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2039442554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1215677918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538177726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1287001059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William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514769292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841669125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277624460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1819548122" name=""/>
          <p:cNvSpPr/>
          <p:nvPr/>
        </p:nvSpPr>
        <p:spPr bwMode="auto">
          <a:xfrm rot="0" flipH="0" flipV="0">
            <a:off x="3723778" y="9083841"/>
            <a:ext cx="5761628" cy="14137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261850" indent="-261850" algn="l">
              <a:lnSpc>
                <a:spcPct val="100000"/>
              </a:lnSpc>
              <a:spcBef>
                <a:spcPts val="0"/>
              </a:spcBef>
              <a:buFont typeface="Arial"/>
              <a:buChar char="–"/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Compréhension du code d’origine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marL="261850" indent="-261850" algn="l">
              <a:lnSpc>
                <a:spcPct val="100000"/>
              </a:lnSpc>
              <a:spcBef>
                <a:spcPts val="0"/>
              </a:spcBef>
              <a:buFont typeface="Arial"/>
              <a:buChar char="–"/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Création des nouvelles pages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marL="261850" indent="-261850" algn="l">
              <a:lnSpc>
                <a:spcPct val="100000"/>
              </a:lnSpc>
              <a:spcBef>
                <a:spcPts val="0"/>
              </a:spcBef>
              <a:buFont typeface="Arial"/>
              <a:buChar char="–"/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Vérifications du bon fonctionnement et des règles RGPD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marL="261850" indent="-261850" algn="l">
              <a:lnSpc>
                <a:spcPct val="100000"/>
              </a:lnSpc>
              <a:spcBef>
                <a:spcPts val="0"/>
              </a:spcBef>
              <a:buFont typeface="Arial"/>
              <a:buChar char="–"/>
              <a:defRPr/>
            </a:pPr>
            <a:r>
              <a:rPr lang="fr-FR" sz="1600">
                <a:ln w="28575">
                  <a:noFill/>
                  <a:prstDash val="solid"/>
                </a:ln>
                <a:solidFill>
                  <a:srgbClr val="CDD6F4"/>
                </a:solidFill>
              </a:rPr>
              <a:t>Passage en production pour envoie final</a:t>
            </a:r>
            <a:endParaRPr lang="fr-FR" sz="16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endParaRPr sz="1000">
              <a:ln w="28575">
                <a:noFill/>
                <a:prstDash val="solid"/>
              </a:ln>
              <a:solidFill>
                <a:srgbClr val="CDD6F4"/>
              </a:solidFill>
            </a:endParaRPr>
          </a:p>
        </p:txBody>
      </p:sp>
      <p:sp>
        <p:nvSpPr>
          <p:cNvPr id="176524912" name=""/>
          <p:cNvSpPr/>
          <p:nvPr/>
        </p:nvSpPr>
        <p:spPr bwMode="auto">
          <a:xfrm rot="0" flipH="0" flipV="0">
            <a:off x="2140363" y="1578854"/>
            <a:ext cx="3810767" cy="1950408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Rôle(s)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Chef de remplacement; DA (Direction Artistique) ; 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Code</a:t>
            </a: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endParaRPr sz="8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grpSp>
        <p:nvGrpSpPr>
          <p:cNvPr id="1718583336" name=""/>
          <p:cNvGrpSpPr/>
          <p:nvPr/>
        </p:nvGrpSpPr>
        <p:grpSpPr bwMode="auto">
          <a:xfrm flipH="0" flipV="0">
            <a:off x="2200058" y="2054406"/>
            <a:ext cx="3695712" cy="1331815"/>
            <a:chOff x="0" y="0"/>
            <a:chExt cx="3695712" cy="1331815"/>
          </a:xfrm>
        </p:grpSpPr>
        <p:pic>
          <p:nvPicPr>
            <p:cNvPr id="1804548535" name="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 flipH="0" flipV="0">
              <a:off x="5092" y="0"/>
              <a:ext cx="1806679" cy="675469"/>
            </a:xfrm>
            <a:prstGeom prst="roundRect">
              <a:avLst>
                <a:gd name="adj" fmla="val 16667"/>
              </a:avLst>
            </a:prstGeom>
          </p:spPr>
        </p:pic>
        <p:pic>
          <p:nvPicPr>
            <p:cNvPr id="871812251" name="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889033" y="0"/>
              <a:ext cx="1806679" cy="532324"/>
            </a:xfrm>
            <a:prstGeom prst="roundRect">
              <a:avLst>
                <a:gd name="adj" fmla="val 16667"/>
              </a:avLst>
            </a:prstGeom>
          </p:spPr>
        </p:pic>
        <p:pic>
          <p:nvPicPr>
            <p:cNvPr id="269996100" name="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 flipH="0" flipV="0">
              <a:off x="0" y="770237"/>
              <a:ext cx="1816867" cy="561576"/>
            </a:xfrm>
            <a:prstGeom prst="roundRect">
              <a:avLst>
                <a:gd name="adj" fmla="val 16667"/>
              </a:avLst>
            </a:prstGeom>
          </p:spPr>
        </p:pic>
        <p:pic>
          <p:nvPicPr>
            <p:cNvPr id="604789708" name="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880966" y="613982"/>
              <a:ext cx="1814744" cy="717831"/>
            </a:xfrm>
            <a:prstGeom prst="roundRect">
              <a:avLst>
                <a:gd name="adj" fmla="val 16667"/>
              </a:avLst>
            </a:prstGeom>
          </p:spPr>
        </p:pic>
      </p:grpSp>
      <p:pic>
        <p:nvPicPr>
          <p:cNvPr id="1486081431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3595993" y="6304157"/>
            <a:ext cx="1313101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548298654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3883068" y="6304157"/>
            <a:ext cx="1795428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1846319148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3804651" y="6304157"/>
            <a:ext cx="1158680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450215592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2153016" y="5857710"/>
            <a:ext cx="3179572" cy="2877156"/>
          </a:xfrm>
          <a:prstGeom prst="snip1Rect">
            <a:avLst>
              <a:gd name="adj" fmla="val 16667"/>
            </a:avLst>
          </a:prstGeom>
        </p:spPr>
      </p:pic>
      <p:pic>
        <p:nvPicPr>
          <p:cNvPr id="236417269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flipH="0" flipV="0">
            <a:off x="804224" y="8918308"/>
            <a:ext cx="2517118" cy="1744778"/>
          </a:xfrm>
          <a:prstGeom prst="snip1Rect">
            <a:avLst>
              <a:gd name="adj" fmla="val 16667"/>
            </a:avLst>
          </a:prstGeom>
        </p:spPr>
      </p:pic>
      <p:pic>
        <p:nvPicPr>
          <p:cNvPr id="1466800007" name="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 flipH="0" flipV="0">
            <a:off x="2153016" y="3654591"/>
            <a:ext cx="1214558" cy="2075447"/>
          </a:xfrm>
          <a:prstGeom prst="snip1Rect">
            <a:avLst>
              <a:gd name="adj" fmla="val 16667"/>
            </a:avLst>
          </a:prstGeom>
        </p:spPr>
      </p:pic>
      <p:pic>
        <p:nvPicPr>
          <p:cNvPr id="1113583670" name="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 flipH="0" flipV="0">
            <a:off x="2153016" y="5063289"/>
            <a:ext cx="1358270" cy="666749"/>
          </a:xfrm>
          <a:prstGeom prst="snip1Rect">
            <a:avLst>
              <a:gd name="adj" fmla="val 16667"/>
            </a:avLst>
          </a:prstGeom>
        </p:spPr>
      </p:pic>
      <p:pic>
        <p:nvPicPr>
          <p:cNvPr id="918877511" name="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 flipH="0" flipV="0">
            <a:off x="3653291" y="3654591"/>
            <a:ext cx="2362868" cy="2075447"/>
          </a:xfrm>
          <a:prstGeom prst="snip1Rect">
            <a:avLst>
              <a:gd name="adj" fmla="val 16667"/>
            </a:avLst>
          </a:prstGeom>
        </p:spPr>
      </p:pic>
      <p:sp>
        <p:nvSpPr>
          <p:cNvPr id="25812409" name=""/>
          <p:cNvSpPr/>
          <p:nvPr/>
        </p:nvSpPr>
        <p:spPr bwMode="auto">
          <a:xfrm rot="0" flipH="0" flipV="0">
            <a:off x="6016160" y="154015"/>
            <a:ext cx="6151286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pic>
        <p:nvPicPr>
          <p:cNvPr id="1304053530" name="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 flipH="0" flipV="0">
            <a:off x="8873802" y="230707"/>
            <a:ext cx="3194359" cy="3335168"/>
          </a:xfrm>
          <a:prstGeom prst="rect">
            <a:avLst/>
          </a:prstGeom>
        </p:spPr>
      </p:pic>
      <p:pic>
        <p:nvPicPr>
          <p:cNvPr id="2035658596" name=""/>
          <p:cNvPicPr>
            <a:picLocks noChangeAspect="1"/>
          </p:cNvPicPr>
          <p:nvPr/>
        </p:nvPicPr>
        <p:blipFill>
          <a:blip r:embed="rId17"/>
          <a:srcRect l="20829" t="38783" r="0" b="0"/>
          <a:stretch/>
        </p:blipFill>
        <p:spPr bwMode="auto">
          <a:xfrm flipH="0" flipV="0">
            <a:off x="6095999" y="230707"/>
            <a:ext cx="2731122" cy="1386909"/>
          </a:xfrm>
          <a:prstGeom prst="rect">
            <a:avLst/>
          </a:prstGeom>
        </p:spPr>
      </p:pic>
      <p:pic>
        <p:nvPicPr>
          <p:cNvPr id="1916952452" name="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 flipH="0" flipV="0">
            <a:off x="6095999" y="2040508"/>
            <a:ext cx="2731122" cy="1515398"/>
          </a:xfrm>
          <a:prstGeom prst="rect">
            <a:avLst/>
          </a:prstGeom>
        </p:spPr>
      </p:pic>
      <p:sp>
        <p:nvSpPr>
          <p:cNvPr id="1252677853" name=""/>
          <p:cNvSpPr/>
          <p:nvPr/>
        </p:nvSpPr>
        <p:spPr bwMode="auto">
          <a:xfrm rot="0" flipH="0" flipV="0">
            <a:off x="2062783" y="3555906"/>
            <a:ext cx="4033216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308092942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078524229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496371699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01000658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431187595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898114068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10527783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50341731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176719678" name=""/>
          <p:cNvSpPr txBox="1"/>
          <p:nvPr/>
        </p:nvSpPr>
        <p:spPr bwMode="auto">
          <a:xfrm rot="0" flipH="0" flipV="0">
            <a:off x="3557" y="510676"/>
            <a:ext cx="18932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05/25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356886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54575272" name=""/>
          <p:cNvGrpSpPr/>
          <p:nvPr/>
        </p:nvGrpSpPr>
        <p:grpSpPr bwMode="auto">
          <a:xfrm flipH="0" flipV="0">
            <a:off x="2142474" y="-753019"/>
            <a:ext cx="3774150" cy="1306641"/>
            <a:chOff x="0" y="0"/>
            <a:chExt cx="3774150" cy="1306641"/>
          </a:xfrm>
        </p:grpSpPr>
        <p:pic>
          <p:nvPicPr>
            <p:cNvPr id="1203951947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849787279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1394592509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475951698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2089326373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William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735281564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653197951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744905467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sp>
        <p:nvSpPr>
          <p:cNvPr id="1869795043" name=""/>
          <p:cNvSpPr/>
          <p:nvPr/>
        </p:nvSpPr>
        <p:spPr bwMode="auto">
          <a:xfrm rot="0" flipH="0" flipV="0">
            <a:off x="2140363" y="8822867"/>
            <a:ext cx="3810767" cy="1950408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Rôle(s)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Chef de remplacement; DA (Direction Artistique) ; </a:t>
            </a: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Code</a:t>
            </a: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endParaRPr sz="8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grpSp>
        <p:nvGrpSpPr>
          <p:cNvPr id="813596767" name=""/>
          <p:cNvGrpSpPr/>
          <p:nvPr/>
        </p:nvGrpSpPr>
        <p:grpSpPr bwMode="auto">
          <a:xfrm flipH="0" flipV="0">
            <a:off x="2200058" y="9298419"/>
            <a:ext cx="3695712" cy="1331815"/>
            <a:chOff x="0" y="0"/>
            <a:chExt cx="3695712" cy="1331815"/>
          </a:xfrm>
        </p:grpSpPr>
        <p:pic>
          <p:nvPicPr>
            <p:cNvPr id="1439164545" name="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 flipH="0" flipV="0">
              <a:off x="5092" y="0"/>
              <a:ext cx="1806679" cy="675469"/>
            </a:xfrm>
            <a:prstGeom prst="roundRect">
              <a:avLst>
                <a:gd name="adj" fmla="val 16667"/>
              </a:avLst>
            </a:prstGeom>
          </p:spPr>
        </p:pic>
        <p:pic>
          <p:nvPicPr>
            <p:cNvPr id="263014370" name="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889033" y="0"/>
              <a:ext cx="1806679" cy="532324"/>
            </a:xfrm>
            <a:prstGeom prst="roundRect">
              <a:avLst>
                <a:gd name="adj" fmla="val 16667"/>
              </a:avLst>
            </a:prstGeom>
          </p:spPr>
        </p:pic>
        <p:pic>
          <p:nvPicPr>
            <p:cNvPr id="1251481349" name="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 flipH="0" flipV="0">
              <a:off x="0" y="770237"/>
              <a:ext cx="1816867" cy="561576"/>
            </a:xfrm>
            <a:prstGeom prst="roundRect">
              <a:avLst>
                <a:gd name="adj" fmla="val 16667"/>
              </a:avLst>
            </a:prstGeom>
          </p:spPr>
        </p:pic>
        <p:pic>
          <p:nvPicPr>
            <p:cNvPr id="1477975641" name="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880966" y="613982"/>
              <a:ext cx="1814744" cy="717831"/>
            </a:xfrm>
            <a:prstGeom prst="roundRect">
              <a:avLst>
                <a:gd name="adj" fmla="val 16667"/>
              </a:avLst>
            </a:prstGeom>
          </p:spPr>
        </p:pic>
      </p:grpSp>
      <p:pic>
        <p:nvPicPr>
          <p:cNvPr id="534930040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8584085" y="7482249"/>
            <a:ext cx="1313101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60866968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8871160" y="7482249"/>
            <a:ext cx="1795428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1925360671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8792743" y="7482249"/>
            <a:ext cx="1158680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717637059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7202957" y="6920915"/>
            <a:ext cx="3179572" cy="2877156"/>
          </a:xfrm>
          <a:prstGeom prst="snip1Rect">
            <a:avLst>
              <a:gd name="adj" fmla="val 16667"/>
            </a:avLst>
          </a:prstGeom>
        </p:spPr>
      </p:pic>
      <p:pic>
        <p:nvPicPr>
          <p:cNvPr id="1630863848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flipH="0" flipV="0">
            <a:off x="2128852" y="264633"/>
            <a:ext cx="9447846" cy="6548915"/>
          </a:xfrm>
          <a:prstGeom prst="snip1Rect">
            <a:avLst>
              <a:gd name="adj" fmla="val 16667"/>
            </a:avLst>
          </a:prstGeom>
        </p:spPr>
      </p:pic>
      <p:pic>
        <p:nvPicPr>
          <p:cNvPr id="150443629" name="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 flipH="0" flipV="0">
            <a:off x="335625" y="6314878"/>
            <a:ext cx="1214558" cy="2075447"/>
          </a:xfrm>
          <a:prstGeom prst="snip1Rect">
            <a:avLst>
              <a:gd name="adj" fmla="val 16667"/>
            </a:avLst>
          </a:prstGeom>
        </p:spPr>
      </p:pic>
      <p:pic>
        <p:nvPicPr>
          <p:cNvPr id="1433501096" name="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 flipH="0" flipV="0">
            <a:off x="335625" y="7723575"/>
            <a:ext cx="1358270" cy="666749"/>
          </a:xfrm>
          <a:prstGeom prst="snip1Rect">
            <a:avLst>
              <a:gd name="adj" fmla="val 16667"/>
            </a:avLst>
          </a:prstGeom>
        </p:spPr>
      </p:pic>
      <p:pic>
        <p:nvPicPr>
          <p:cNvPr id="541182168" name="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 flipH="0" flipV="0">
            <a:off x="-485277" y="7873376"/>
            <a:ext cx="2362868" cy="2075447"/>
          </a:xfrm>
          <a:prstGeom prst="snip1Rect">
            <a:avLst>
              <a:gd name="adj" fmla="val 16667"/>
            </a:avLst>
          </a:prstGeom>
        </p:spPr>
      </p:pic>
      <p:sp>
        <p:nvSpPr>
          <p:cNvPr id="670222108" name=""/>
          <p:cNvSpPr/>
          <p:nvPr/>
        </p:nvSpPr>
        <p:spPr bwMode="auto">
          <a:xfrm rot="0" flipH="0" flipV="0">
            <a:off x="12307673" y="154015"/>
            <a:ext cx="6151286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pic>
        <p:nvPicPr>
          <p:cNvPr id="1876575621" name="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 flipH="0" flipV="0">
            <a:off x="15165315" y="230707"/>
            <a:ext cx="3194359" cy="3335168"/>
          </a:xfrm>
          <a:prstGeom prst="rect">
            <a:avLst/>
          </a:prstGeom>
        </p:spPr>
      </p:pic>
      <p:pic>
        <p:nvPicPr>
          <p:cNvPr id="801371104" name=""/>
          <p:cNvPicPr>
            <a:picLocks noChangeAspect="1"/>
          </p:cNvPicPr>
          <p:nvPr/>
        </p:nvPicPr>
        <p:blipFill>
          <a:blip r:embed="rId17"/>
          <a:srcRect l="20829" t="38783" r="0" b="0"/>
          <a:stretch/>
        </p:blipFill>
        <p:spPr bwMode="auto">
          <a:xfrm flipH="0" flipV="0">
            <a:off x="12387512" y="230707"/>
            <a:ext cx="2731122" cy="1386909"/>
          </a:xfrm>
          <a:prstGeom prst="rect">
            <a:avLst/>
          </a:prstGeom>
        </p:spPr>
      </p:pic>
      <p:pic>
        <p:nvPicPr>
          <p:cNvPr id="1413571228" name="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 flipH="0" flipV="0">
            <a:off x="12387512" y="2040508"/>
            <a:ext cx="2731122" cy="1515398"/>
          </a:xfrm>
          <a:prstGeom prst="rect">
            <a:avLst/>
          </a:prstGeom>
        </p:spPr>
      </p:pic>
      <p:sp>
        <p:nvSpPr>
          <p:cNvPr id="35398344" name=""/>
          <p:cNvSpPr/>
          <p:nvPr/>
        </p:nvSpPr>
        <p:spPr bwMode="auto">
          <a:xfrm rot="0" flipH="0" flipV="0">
            <a:off x="258046" y="6087552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1425650438" name=""/>
          <p:cNvSpPr/>
          <p:nvPr/>
        </p:nvSpPr>
        <p:spPr bwMode="auto">
          <a:xfrm rot="0" flipH="0" flipV="0">
            <a:off x="10382529" y="33644"/>
            <a:ext cx="1417850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Réservation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Reservation.php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sp>
        <p:nvSpPr>
          <p:cNvPr id="1532095931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957798548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933519101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282782276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64313027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05680311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140157209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00987447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391214353" name=""/>
          <p:cNvSpPr txBox="1"/>
          <p:nvPr/>
        </p:nvSpPr>
        <p:spPr bwMode="auto">
          <a:xfrm rot="0" flipH="0" flipV="0">
            <a:off x="3557" y="510676"/>
            <a:ext cx="18932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06/25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0155259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02356479" name=""/>
          <p:cNvGrpSpPr/>
          <p:nvPr/>
        </p:nvGrpSpPr>
        <p:grpSpPr bwMode="auto">
          <a:xfrm flipH="0" flipV="0">
            <a:off x="2142474" y="-753019"/>
            <a:ext cx="3774150" cy="1306641"/>
            <a:chOff x="0" y="0"/>
            <a:chExt cx="3774150" cy="1306641"/>
          </a:xfrm>
        </p:grpSpPr>
        <p:pic>
          <p:nvPicPr>
            <p:cNvPr id="2025326888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2083004785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2144811264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405625838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702567698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William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558255283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2069765536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413153867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pic>
        <p:nvPicPr>
          <p:cNvPr id="402990416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8584085" y="7482249"/>
            <a:ext cx="1313101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95950665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871160" y="7482249"/>
            <a:ext cx="1795428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493728979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8792743" y="7482249"/>
            <a:ext cx="1158680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827074220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7202957" y="6920915"/>
            <a:ext cx="3179572" cy="2877156"/>
          </a:xfrm>
          <a:prstGeom prst="snip1Rect">
            <a:avLst>
              <a:gd name="adj" fmla="val 16667"/>
            </a:avLst>
          </a:prstGeom>
        </p:spPr>
      </p:pic>
      <p:pic>
        <p:nvPicPr>
          <p:cNvPr id="1441757202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12307673" y="5288881"/>
            <a:ext cx="1909966" cy="1323920"/>
          </a:xfrm>
          <a:prstGeom prst="snip1Rect">
            <a:avLst>
              <a:gd name="adj" fmla="val 16667"/>
            </a:avLst>
          </a:prstGeom>
        </p:spPr>
      </p:pic>
      <p:pic>
        <p:nvPicPr>
          <p:cNvPr id="1512488832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3880697" y="181779"/>
            <a:ext cx="8249016" cy="14095987"/>
          </a:xfrm>
          <a:prstGeom prst="snip1Rect">
            <a:avLst>
              <a:gd name="adj" fmla="val 16667"/>
            </a:avLst>
          </a:prstGeom>
        </p:spPr>
      </p:pic>
      <p:pic>
        <p:nvPicPr>
          <p:cNvPr id="1931867912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427177" y="6133281"/>
            <a:ext cx="1083609" cy="531923"/>
          </a:xfrm>
          <a:prstGeom prst="snip1Rect">
            <a:avLst>
              <a:gd name="adj" fmla="val 16667"/>
            </a:avLst>
          </a:prstGeom>
        </p:spPr>
      </p:pic>
      <p:pic>
        <p:nvPicPr>
          <p:cNvPr id="1803266693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509577" y="6740474"/>
            <a:ext cx="918811" cy="807046"/>
          </a:xfrm>
          <a:prstGeom prst="snip1Rect">
            <a:avLst>
              <a:gd name="adj" fmla="val 16667"/>
            </a:avLst>
          </a:prstGeom>
        </p:spPr>
      </p:pic>
      <p:sp>
        <p:nvSpPr>
          <p:cNvPr id="863946173" name=""/>
          <p:cNvSpPr/>
          <p:nvPr/>
        </p:nvSpPr>
        <p:spPr bwMode="auto">
          <a:xfrm rot="0" flipH="0" flipV="0">
            <a:off x="12307673" y="154015"/>
            <a:ext cx="6151286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pic>
        <p:nvPicPr>
          <p:cNvPr id="9384289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flipH="0" flipV="0">
            <a:off x="15165315" y="230707"/>
            <a:ext cx="3194359" cy="3335168"/>
          </a:xfrm>
          <a:prstGeom prst="rect">
            <a:avLst/>
          </a:prstGeom>
        </p:spPr>
      </p:pic>
      <p:pic>
        <p:nvPicPr>
          <p:cNvPr id="122394035" name=""/>
          <p:cNvPicPr>
            <a:picLocks noChangeAspect="1"/>
          </p:cNvPicPr>
          <p:nvPr/>
        </p:nvPicPr>
        <p:blipFill>
          <a:blip r:embed="rId13"/>
          <a:srcRect l="20829" t="38783" r="0" b="0"/>
          <a:stretch/>
        </p:blipFill>
        <p:spPr bwMode="auto">
          <a:xfrm flipH="0" flipV="0">
            <a:off x="12387512" y="230707"/>
            <a:ext cx="2731122" cy="1386909"/>
          </a:xfrm>
          <a:prstGeom prst="rect">
            <a:avLst/>
          </a:prstGeom>
        </p:spPr>
      </p:pic>
      <p:pic>
        <p:nvPicPr>
          <p:cNvPr id="42974000" name="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 flipH="0" flipV="0">
            <a:off x="12387512" y="2040508"/>
            <a:ext cx="2731122" cy="1515398"/>
          </a:xfrm>
          <a:prstGeom prst="rect">
            <a:avLst/>
          </a:prstGeom>
        </p:spPr>
      </p:pic>
      <p:sp>
        <p:nvSpPr>
          <p:cNvPr id="1981302452" name=""/>
          <p:cNvSpPr/>
          <p:nvPr/>
        </p:nvSpPr>
        <p:spPr bwMode="auto">
          <a:xfrm rot="0" flipH="0" flipV="0">
            <a:off x="258046" y="6087552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463085375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1668796570" name=""/>
          <p:cNvSpPr/>
          <p:nvPr/>
        </p:nvSpPr>
        <p:spPr bwMode="auto">
          <a:xfrm rot="0" flipH="0" flipV="0">
            <a:off x="1996623" y="676708"/>
            <a:ext cx="1818902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Planning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Planning.php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sp>
        <p:nvSpPr>
          <p:cNvPr id="46168914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837340920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174957425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748909457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752459920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53985096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677436472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34143568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90972892" name=""/>
          <p:cNvSpPr txBox="1"/>
          <p:nvPr/>
        </p:nvSpPr>
        <p:spPr bwMode="auto">
          <a:xfrm rot="0" flipH="0" flipV="0">
            <a:off x="3557" y="510676"/>
            <a:ext cx="18932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07/25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004033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44845508" name=""/>
          <p:cNvGrpSpPr/>
          <p:nvPr/>
        </p:nvGrpSpPr>
        <p:grpSpPr bwMode="auto">
          <a:xfrm flipH="0" flipV="0">
            <a:off x="2142474" y="-753019"/>
            <a:ext cx="3774150" cy="1306641"/>
            <a:chOff x="0" y="0"/>
            <a:chExt cx="3774150" cy="1306641"/>
          </a:xfrm>
        </p:grpSpPr>
        <p:pic>
          <p:nvPicPr>
            <p:cNvPr id="653537746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408237916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949449822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90916559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802185453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William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254716994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1387996939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1508958454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pic>
        <p:nvPicPr>
          <p:cNvPr id="74302388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8584085" y="7482249"/>
            <a:ext cx="1313101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1153785650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871160" y="7482249"/>
            <a:ext cx="1795428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545203857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8792743" y="7482249"/>
            <a:ext cx="1158680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1720717820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7202957" y="6920915"/>
            <a:ext cx="3179572" cy="2877156"/>
          </a:xfrm>
          <a:prstGeom prst="snip1Rect">
            <a:avLst>
              <a:gd name="adj" fmla="val 16667"/>
            </a:avLst>
          </a:prstGeom>
        </p:spPr>
      </p:pic>
      <p:pic>
        <p:nvPicPr>
          <p:cNvPr id="1990461638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3880697" y="-4680983"/>
            <a:ext cx="8249016" cy="14095987"/>
          </a:xfrm>
          <a:prstGeom prst="snip1Rect">
            <a:avLst>
              <a:gd name="adj" fmla="val 16667"/>
            </a:avLst>
          </a:prstGeom>
        </p:spPr>
      </p:pic>
      <p:pic>
        <p:nvPicPr>
          <p:cNvPr id="200411781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427177" y="6133281"/>
            <a:ext cx="1083609" cy="531923"/>
          </a:xfrm>
          <a:prstGeom prst="snip1Rect">
            <a:avLst>
              <a:gd name="adj" fmla="val 16667"/>
            </a:avLst>
          </a:prstGeom>
        </p:spPr>
      </p:pic>
      <p:pic>
        <p:nvPicPr>
          <p:cNvPr id="87405801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509577" y="6740474"/>
            <a:ext cx="918811" cy="807046"/>
          </a:xfrm>
          <a:prstGeom prst="snip1Rect">
            <a:avLst>
              <a:gd name="adj" fmla="val 16667"/>
            </a:avLst>
          </a:prstGeom>
        </p:spPr>
      </p:pic>
      <p:sp>
        <p:nvSpPr>
          <p:cNvPr id="1270346339" name=""/>
          <p:cNvSpPr/>
          <p:nvPr/>
        </p:nvSpPr>
        <p:spPr bwMode="auto">
          <a:xfrm rot="0" flipH="0" flipV="0">
            <a:off x="258046" y="6087552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1828457612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1941135571" name=""/>
          <p:cNvSpPr/>
          <p:nvPr/>
        </p:nvSpPr>
        <p:spPr bwMode="auto">
          <a:xfrm rot="0" flipH="0" flipV="0">
            <a:off x="1996623" y="676708"/>
            <a:ext cx="1818902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Planning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Planning.php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sp>
        <p:nvSpPr>
          <p:cNvPr id="83437492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136130819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43968083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488797229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107244245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73552212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003189294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4132941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2032205261" name=""/>
          <p:cNvSpPr txBox="1"/>
          <p:nvPr/>
        </p:nvSpPr>
        <p:spPr bwMode="auto">
          <a:xfrm rot="0" flipH="0" flipV="0">
            <a:off x="3557" y="510676"/>
            <a:ext cx="189398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08/25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1E1E2E"/>
            </a:gs>
            <a:gs pos="11000">
              <a:srgbClr val="7F849C"/>
            </a:gs>
            <a:gs pos="55000">
              <a:srgbClr val="7F849C"/>
            </a:gs>
            <a:gs pos="66000">
              <a:srgbClr val="A6ADC8"/>
            </a:gs>
            <a:gs pos="77000">
              <a:srgbClr val="F38BA8"/>
            </a:gs>
            <a:gs pos="88000">
              <a:srgbClr val="FAB387"/>
            </a:gs>
            <a:gs pos="99000">
              <a:srgbClr val="FAB387"/>
            </a:gs>
            <a:gs pos="100000">
              <a:srgbClr val="FF6E54"/>
            </a:gs>
          </a:gsLst>
          <a:lin ang="1572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1775744" name=""/>
          <p:cNvSpPr/>
          <p:nvPr/>
        </p:nvSpPr>
        <p:spPr bwMode="auto">
          <a:xfrm rot="0" flipH="0" flipV="0">
            <a:off x="-404" y="22371"/>
            <a:ext cx="1940465" cy="7330230"/>
          </a:xfrm>
          <a:prstGeom prst="roundRect">
            <a:avLst>
              <a:gd name="adj" fmla="val 16667"/>
            </a:avLst>
          </a:prstGeom>
          <a:solidFill>
            <a:srgbClr val="181825">
              <a:alpha val="66000"/>
            </a:srgbClr>
          </a:solidFill>
          <a:ln w="25400" cap="flat" cmpd="sng" algn="ctr">
            <a:solidFill>
              <a:srgbClr val="6C7086">
                <a:alpha val="24999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37467981" name=""/>
          <p:cNvGrpSpPr/>
          <p:nvPr/>
        </p:nvGrpSpPr>
        <p:grpSpPr bwMode="auto">
          <a:xfrm flipH="0" flipV="0">
            <a:off x="2142474" y="-753019"/>
            <a:ext cx="3774150" cy="1306641"/>
            <a:chOff x="0" y="0"/>
            <a:chExt cx="3774150" cy="1306641"/>
          </a:xfrm>
        </p:grpSpPr>
        <p:pic>
          <p:nvPicPr>
            <p:cNvPr id="114748337" name=""/>
            <p:cNvPicPr>
              <a:picLocks noChangeAspect="1"/>
            </p:cNvPicPr>
            <p:nvPr/>
          </p:nvPicPr>
          <p:blipFill>
            <a:blip r:embed="rId3"/>
            <a:srcRect l="0" t="38112" r="0" b="10045"/>
            <a:stretch/>
          </p:blipFill>
          <p:spPr bwMode="auto">
            <a:xfrm flipH="0" flipV="0">
              <a:off x="0" y="2509"/>
              <a:ext cx="3770433" cy="1304131"/>
            </a:xfrm>
            <a:prstGeom prst="roundRect">
              <a:avLst>
                <a:gd name="adj" fmla="val 4898"/>
              </a:avLst>
            </a:prstGeom>
          </p:spPr>
        </p:pic>
        <p:grpSp>
          <p:nvGrpSpPr>
            <p:cNvPr id="1960224156" name=""/>
            <p:cNvGrpSpPr/>
            <p:nvPr/>
          </p:nvGrpSpPr>
          <p:grpSpPr bwMode="auto">
            <a:xfrm flipH="0" flipV="0">
              <a:off x="0" y="0"/>
              <a:ext cx="3774150" cy="1301791"/>
              <a:chOff x="0" y="0"/>
              <a:chExt cx="3774150" cy="1301791"/>
            </a:xfrm>
          </p:grpSpPr>
          <p:sp>
            <p:nvSpPr>
              <p:cNvPr id="658160098" name=""/>
              <p:cNvSpPr/>
              <p:nvPr/>
            </p:nvSpPr>
            <p:spPr bwMode="auto">
              <a:xfrm rot="0" flipH="0" flipV="0">
                <a:off x="3716" y="0"/>
                <a:ext cx="3770433" cy="1296697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  <p:sp>
            <p:nvSpPr>
              <p:cNvPr id="1291233447" name=""/>
              <p:cNvSpPr/>
              <p:nvPr/>
            </p:nvSpPr>
            <p:spPr bwMode="auto">
              <a:xfrm rot="0" flipH="0" flipV="0">
                <a:off x="0" y="5093"/>
                <a:ext cx="3770432" cy="1296696"/>
              </a:xfrm>
              <a:prstGeom prst="roundRect">
                <a:avLst>
                  <a:gd name="adj" fmla="val 4813"/>
                </a:avLst>
              </a:prstGeom>
              <a:gradFill>
                <a:gsLst>
                  <a:gs pos="68000">
                    <a:srgbClr val="1E1E2E">
                      <a:alpha val="15000"/>
                    </a:srgbClr>
                  </a:gs>
                  <a:gs pos="100000">
                    <a:srgbClr val="FFFFFF">
                      <a:alpha val="15000"/>
                    </a:srgbClr>
                  </a:gs>
                </a:gsLst>
                <a:lin ang="0" scaled="1"/>
              </a:gradFill>
              <a:ln w="12700" cap="flat" cmpd="sng" algn="ctr">
                <a:solidFill>
                  <a:srgbClr val="6C7086">
                    <a:alpha val="66000"/>
                  </a:srgbClr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sz="1800">
                  <a:solidFill>
                    <a:srgbClr val="CDD6F4"/>
                  </a:solidFill>
                </a:endParaRPr>
              </a:p>
            </p:txBody>
          </p:sp>
        </p:grpSp>
        <p:sp>
          <p:nvSpPr>
            <p:cNvPr id="75239172" name=""/>
            <p:cNvSpPr/>
            <p:nvPr/>
          </p:nvSpPr>
          <p:spPr bwMode="auto">
            <a:xfrm rot="0" flipH="0" flipV="0">
              <a:off x="99437" y="188850"/>
              <a:ext cx="3497721" cy="889410"/>
            </a:xfrm>
            <a:prstGeom prst="roundRect">
              <a:avLst>
                <a:gd name="adj" fmla="val 16667"/>
              </a:avLst>
            </a:prstGeom>
            <a:solidFill>
              <a:srgbClr val="1E1E2E">
                <a:alpha val="24999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sz="2800" b="0" i="0" u="none"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􀓣</a:t>
              </a:r>
              <a:r>
                <a:rPr lang="fr-FR" sz="2800" b="1" i="0" u="none" strike="noStrike" cap="none" spc="0">
                  <a:ln w="28575">
                    <a:noFill/>
                    <a:prstDash val="solid"/>
                  </a:ln>
                  <a:solidFill>
                    <a:srgbClr val="CDD6F4"/>
                  </a:solidFill>
                  <a:latin typeface="SF Pro"/>
                  <a:ea typeface="SF Pro"/>
                  <a:cs typeface="SF Pro"/>
                </a:rPr>
                <a:t> Travaux</a:t>
              </a:r>
              <a:endParaRPr sz="1800" b="1">
                <a:ln w="28575">
                  <a:noFill/>
                  <a:prstDash val="solid"/>
                </a:ln>
                <a:solidFill>
                  <a:srgbClr val="CDD6F4">
                    <a:alpha val="0"/>
                  </a:srgbClr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fr-FR" sz="1600" b="1">
                  <a:ln w="28575">
                    <a:noFill/>
                    <a:prstDash val="solid"/>
                  </a:ln>
                  <a:solidFill>
                    <a:srgbClr val="CDD6F4"/>
                  </a:solidFill>
                </a:rPr>
                <a:t>William</a:t>
              </a:r>
              <a:endParaRPr sz="1600" b="1">
                <a:ln w="28575">
                  <a:noFill/>
                  <a:prstDash val="solid"/>
                </a:ln>
                <a:solidFill>
                  <a:srgbClr val="CDD6F4"/>
                </a:solidFill>
              </a:endParaRPr>
            </a:p>
          </p:txBody>
        </p:sp>
      </p:grpSp>
      <p:grpSp>
        <p:nvGrpSpPr>
          <p:cNvPr id="530297131" name=""/>
          <p:cNvGrpSpPr/>
          <p:nvPr/>
        </p:nvGrpSpPr>
        <p:grpSpPr bwMode="auto">
          <a:xfrm flipH="0" flipV="0">
            <a:off x="51182" y="99495"/>
            <a:ext cx="1890519" cy="512114"/>
            <a:chOff x="0" y="0"/>
            <a:chExt cx="1890519" cy="512114"/>
          </a:xfrm>
        </p:grpSpPr>
        <p:sp>
          <p:nvSpPr>
            <p:cNvPr id="294946576" name=""/>
            <p:cNvSpPr txBox="1"/>
            <p:nvPr/>
          </p:nvSpPr>
          <p:spPr bwMode="auto">
            <a:xfrm rot="0" flipH="0" flipV="0">
              <a:off x="36650" y="0"/>
              <a:ext cx="1852584" cy="2441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alle de </a:t>
              </a:r>
              <a:r>
                <a:rPr lang="fr-FR" sz="1000" b="1">
                  <a:solidFill>
                    <a:srgbClr val="CDD6F4"/>
                  </a:solidFill>
                </a:rPr>
                <a:t>S</a:t>
              </a:r>
              <a:r>
                <a:rPr lang="fr-FR" sz="1000">
                  <a:solidFill>
                    <a:srgbClr val="CDD6F4"/>
                  </a:solidFill>
                </a:rPr>
                <a:t>port  </a:t>
              </a:r>
              <a:r>
                <a:rPr lang="fr-FR" sz="1000" b="1">
                  <a:solidFill>
                    <a:srgbClr val="CDD6F4"/>
                  </a:solidFill>
                </a:rPr>
                <a:t>M</a:t>
              </a:r>
              <a:r>
                <a:rPr lang="fr-FR" sz="1000">
                  <a:solidFill>
                    <a:srgbClr val="CDD6F4"/>
                  </a:solidFill>
                </a:rPr>
                <a:t>arc </a:t>
              </a:r>
              <a:r>
                <a:rPr lang="fr-FR" sz="1000" b="1">
                  <a:solidFill>
                    <a:srgbClr val="CDD6F4"/>
                  </a:solidFill>
                </a:rPr>
                <a:t>C</a:t>
              </a:r>
              <a:r>
                <a:rPr lang="fr-FR" sz="1000">
                  <a:solidFill>
                    <a:srgbClr val="CDD6F4"/>
                  </a:solidFill>
                </a:rPr>
                <a:t>olbert</a:t>
              </a:r>
              <a:endParaRPr sz="1800">
                <a:solidFill>
                  <a:srgbClr val="CDD6F4"/>
                </a:solidFill>
              </a:endParaRPr>
            </a:p>
          </p:txBody>
        </p:sp>
        <p:sp>
          <p:nvSpPr>
            <p:cNvPr id="833037799" name=""/>
            <p:cNvSpPr txBox="1"/>
            <p:nvPr/>
          </p:nvSpPr>
          <p:spPr bwMode="auto">
            <a:xfrm rot="0" flipH="0" flipV="0">
              <a:off x="0" y="115515"/>
              <a:ext cx="1890519" cy="39659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fr-FR" sz="2000" b="1">
                  <a:solidFill>
                    <a:srgbClr val="CDD6F4"/>
                  </a:solidFill>
                </a:rPr>
                <a:t>Projet</a:t>
              </a:r>
              <a:r>
                <a:rPr lang="fr-FR" sz="2000" b="1">
                  <a:solidFill>
                    <a:srgbClr val="CDD6F4"/>
                  </a:solidFill>
                </a:rPr>
                <a:t> I</a:t>
              </a:r>
              <a:r>
                <a:rPr lang="fr-FR" sz="2000">
                  <a:solidFill>
                    <a:srgbClr val="CDD6F4"/>
                  </a:solidFill>
                </a:rPr>
                <a:t>ntranet</a:t>
              </a:r>
              <a:endParaRPr sz="2000">
                <a:solidFill>
                  <a:srgbClr val="CDD6F4"/>
                </a:solidFill>
              </a:endParaRPr>
            </a:p>
          </p:txBody>
        </p:sp>
      </p:grpSp>
      <p:pic>
        <p:nvPicPr>
          <p:cNvPr id="148408381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8584085" y="7482249"/>
            <a:ext cx="1313101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1624002338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871160" y="7482249"/>
            <a:ext cx="1795428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1613245934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8792743" y="7482249"/>
            <a:ext cx="1158680" cy="3018362"/>
          </a:xfrm>
          <a:prstGeom prst="snip1Rect">
            <a:avLst>
              <a:gd name="adj" fmla="val 16667"/>
            </a:avLst>
          </a:prstGeom>
        </p:spPr>
      </p:pic>
      <p:pic>
        <p:nvPicPr>
          <p:cNvPr id="298992695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7202957" y="6920915"/>
            <a:ext cx="3179572" cy="2877156"/>
          </a:xfrm>
          <a:prstGeom prst="snip1Rect">
            <a:avLst>
              <a:gd name="adj" fmla="val 16667"/>
            </a:avLst>
          </a:prstGeom>
        </p:spPr>
      </p:pic>
      <p:pic>
        <p:nvPicPr>
          <p:cNvPr id="417338928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5976197" y="-9919733"/>
            <a:ext cx="8249016" cy="14095987"/>
          </a:xfrm>
          <a:prstGeom prst="snip1Rect">
            <a:avLst>
              <a:gd name="adj" fmla="val 16667"/>
            </a:avLst>
          </a:prstGeom>
        </p:spPr>
      </p:pic>
      <p:pic>
        <p:nvPicPr>
          <p:cNvPr id="417019015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5976197" y="4168122"/>
            <a:ext cx="4990463" cy="2449725"/>
          </a:xfrm>
          <a:prstGeom prst="snip1Rect">
            <a:avLst>
              <a:gd name="adj" fmla="val 16667"/>
            </a:avLst>
          </a:prstGeom>
        </p:spPr>
      </p:pic>
      <p:pic>
        <p:nvPicPr>
          <p:cNvPr id="888900626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509577" y="6264223"/>
            <a:ext cx="918811" cy="807046"/>
          </a:xfrm>
          <a:prstGeom prst="snip1Rect">
            <a:avLst>
              <a:gd name="adj" fmla="val 16667"/>
            </a:avLst>
          </a:prstGeom>
        </p:spPr>
      </p:pic>
      <p:sp>
        <p:nvSpPr>
          <p:cNvPr id="1160823572" name=""/>
          <p:cNvSpPr/>
          <p:nvPr/>
        </p:nvSpPr>
        <p:spPr bwMode="auto">
          <a:xfrm rot="0" flipH="0" flipV="0">
            <a:off x="258046" y="6087552"/>
            <a:ext cx="1421874" cy="353347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>
              <a:defRPr/>
            </a:pPr>
            <a:endParaRPr/>
          </a:p>
        </p:txBody>
      </p:sp>
      <p:sp>
        <p:nvSpPr>
          <p:cNvPr id="2016354415" name=""/>
          <p:cNvSpPr/>
          <p:nvPr/>
        </p:nvSpPr>
        <p:spPr bwMode="auto">
          <a:xfrm rot="0" flipH="0" flipV="0">
            <a:off x="13262657" y="8359493"/>
            <a:ext cx="2542567" cy="494911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d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cs typeface="SF Pro"/>
            </a:endParaRPr>
          </a:p>
        </p:txBody>
      </p:sp>
      <p:sp>
        <p:nvSpPr>
          <p:cNvPr id="618631235" name=""/>
          <p:cNvSpPr/>
          <p:nvPr/>
        </p:nvSpPr>
        <p:spPr bwMode="auto">
          <a:xfrm rot="0" flipH="0" flipV="0">
            <a:off x="1996623" y="676708"/>
            <a:ext cx="1818902" cy="494910"/>
          </a:xfrm>
          <a:prstGeom prst="roundRect">
            <a:avLst>
              <a:gd name="adj" fmla="val 6231"/>
            </a:avLst>
          </a:prstGeom>
          <a:solidFill>
            <a:srgbClr val="1E1E2E">
              <a:alpha val="24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Planning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200">
                <a:ln w="28575">
                  <a:noFill/>
                  <a:prstDash val="solid"/>
                </a:ln>
                <a:solidFill>
                  <a:srgbClr val="CDD6F4"/>
                </a:solidFill>
                <a:latin typeface="SF Pro"/>
                <a:ea typeface="SF Pro"/>
                <a:cs typeface="SF Pro"/>
              </a:rPr>
              <a:t>Planning.php</a:t>
            </a:r>
            <a:endParaRPr lang="fr-FR" sz="1200">
              <a:ln w="28575">
                <a:noFill/>
                <a:prstDash val="solid"/>
              </a:ln>
              <a:solidFill>
                <a:srgbClr val="CDD6F4"/>
              </a:solidFill>
              <a:latin typeface="SF Pro"/>
              <a:ea typeface="SF Pro"/>
              <a:cs typeface="SF Pro"/>
            </a:endParaRPr>
          </a:p>
        </p:txBody>
      </p:sp>
      <p:pic>
        <p:nvPicPr>
          <p:cNvPr id="165446013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1996623" y="1301749"/>
            <a:ext cx="3918432" cy="4091236"/>
          </a:xfrm>
          <a:prstGeom prst="rect">
            <a:avLst/>
          </a:prstGeom>
        </p:spPr>
      </p:pic>
      <p:sp>
        <p:nvSpPr>
          <p:cNvPr id="1834376394" name=""/>
          <p:cNvSpPr txBox="1"/>
          <p:nvPr/>
        </p:nvSpPr>
        <p:spPr bwMode="auto">
          <a:xfrm rot="0" flipH="0" flipV="0">
            <a:off x="49407" y="1920810"/>
            <a:ext cx="1870943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William                           p5-15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697351274" name=""/>
          <p:cNvSpPr txBox="1"/>
          <p:nvPr/>
        </p:nvSpPr>
        <p:spPr bwMode="auto">
          <a:xfrm rot="0" flipH="0" flipV="0">
            <a:off x="49407" y="2165010"/>
            <a:ext cx="187778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Evan                            p16-19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981396000" name=""/>
          <p:cNvSpPr txBox="1"/>
          <p:nvPr/>
        </p:nvSpPr>
        <p:spPr bwMode="auto">
          <a:xfrm rot="0" flipH="0" flipV="0">
            <a:off x="49407" y="2409210"/>
            <a:ext cx="187490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Axel                             p20-25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93136460" name=""/>
          <p:cNvSpPr txBox="1"/>
          <p:nvPr/>
        </p:nvSpPr>
        <p:spPr bwMode="auto">
          <a:xfrm rot="0" flipH="0" flipV="0">
            <a:off x="-32123" y="1676610"/>
            <a:ext cx="1871301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Travaux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735165555" name=""/>
          <p:cNvSpPr txBox="1"/>
          <p:nvPr/>
        </p:nvSpPr>
        <p:spPr bwMode="auto">
          <a:xfrm rot="0" flipH="0" flipV="0">
            <a:off x="48328" y="891093"/>
            <a:ext cx="1875622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Matériel et logiciels            p2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930063294" name=""/>
          <p:cNvSpPr txBox="1"/>
          <p:nvPr/>
        </p:nvSpPr>
        <p:spPr bwMode="auto">
          <a:xfrm rot="0" flipH="0" flipV="0">
            <a:off x="48328" y="1135293"/>
            <a:ext cx="187238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Répartition                         p3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75979957" name=""/>
          <p:cNvSpPr txBox="1"/>
          <p:nvPr/>
        </p:nvSpPr>
        <p:spPr bwMode="auto">
          <a:xfrm rot="0" flipH="0" flipV="0">
            <a:off x="48328" y="1379492"/>
            <a:ext cx="18734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Plan d’étude                      p4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269975439" name=""/>
          <p:cNvSpPr txBox="1"/>
          <p:nvPr/>
        </p:nvSpPr>
        <p:spPr bwMode="auto">
          <a:xfrm rot="0" flipH="0" flipV="0">
            <a:off x="-33202" y="646893"/>
            <a:ext cx="1876340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100" b="1">
                <a:solidFill>
                  <a:srgbClr val="CDD6F4"/>
                </a:solidFill>
              </a:rPr>
              <a:t>Organisation</a:t>
            </a:r>
            <a:endParaRPr sz="1800">
              <a:solidFill>
                <a:srgbClr val="CDD6F4"/>
              </a:solidFill>
            </a:endParaRPr>
          </a:p>
        </p:txBody>
      </p:sp>
      <p:sp>
        <p:nvSpPr>
          <p:cNvPr id="1042518344" name=""/>
          <p:cNvSpPr txBox="1"/>
          <p:nvPr/>
        </p:nvSpPr>
        <p:spPr bwMode="auto">
          <a:xfrm rot="0" flipH="0" flipV="0">
            <a:off x="3557" y="510676"/>
            <a:ext cx="189326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1000" b="0">
                <a:solidFill>
                  <a:srgbClr val="CDD6F4"/>
                </a:solidFill>
              </a:rPr>
              <a:t>Page : 09/25</a:t>
            </a:r>
            <a:endParaRPr sz="1800">
              <a:solidFill>
                <a:srgbClr val="CDD6F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0">
        <p159:morph option="byObject"/>
      </p:transition>
    </mc:Choice>
    <mc:Fallback>
      <p:transition spd="med" advClick="0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onlyoffice/8.1.3.4</Application>
  <DocSecurity>0</DocSecurity>
  <PresentationFormat>On-screen Show (4:3)</PresentationFormat>
  <Paragraphs>0</Paragraphs>
  <Slides>26</Slides>
  <Notes>26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Anonyme</cp:lastModifiedBy>
  <cp:revision>7</cp:revision>
  <dcterms:modified xsi:type="dcterms:W3CDTF">2026-05-07T11:31:00Z</dcterms:modified>
  <cp:category/>
  <cp:contentStatus/>
  <cp:version/>
</cp:coreProperties>
</file>